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76" r:id="rId2"/>
    <p:sldMasterId id="2147483699" r:id="rId3"/>
  </p:sldMasterIdLst>
  <p:notesMasterIdLst>
    <p:notesMasterId r:id="rId40"/>
  </p:notesMasterIdLst>
  <p:sldIdLst>
    <p:sldId id="284" r:id="rId4"/>
    <p:sldId id="256" r:id="rId5"/>
    <p:sldId id="293" r:id="rId6"/>
    <p:sldId id="257" r:id="rId7"/>
    <p:sldId id="292" r:id="rId8"/>
    <p:sldId id="258" r:id="rId9"/>
    <p:sldId id="295" r:id="rId10"/>
    <p:sldId id="294" r:id="rId11"/>
    <p:sldId id="285" r:id="rId12"/>
    <p:sldId id="286" r:id="rId13"/>
    <p:sldId id="287" r:id="rId14"/>
    <p:sldId id="288" r:id="rId15"/>
    <p:sldId id="289" r:id="rId16"/>
    <p:sldId id="259" r:id="rId17"/>
    <p:sldId id="260" r:id="rId18"/>
    <p:sldId id="261" r:id="rId19"/>
    <p:sldId id="262" r:id="rId20"/>
    <p:sldId id="272" r:id="rId21"/>
    <p:sldId id="273" r:id="rId22"/>
    <p:sldId id="274" r:id="rId23"/>
    <p:sldId id="275" r:id="rId24"/>
    <p:sldId id="281" r:id="rId25"/>
    <p:sldId id="296" r:id="rId26"/>
    <p:sldId id="282" r:id="rId27"/>
    <p:sldId id="297" r:id="rId28"/>
    <p:sldId id="263" r:id="rId29"/>
    <p:sldId id="283" r:id="rId30"/>
    <p:sldId id="264" r:id="rId31"/>
    <p:sldId id="265" r:id="rId32"/>
    <p:sldId id="266" r:id="rId33"/>
    <p:sldId id="267" r:id="rId34"/>
    <p:sldId id="268" r:id="rId35"/>
    <p:sldId id="290" r:id="rId36"/>
    <p:sldId id="269" r:id="rId37"/>
    <p:sldId id="270" r:id="rId38"/>
    <p:sldId id="271" r:id="rId3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p:cViewPr varScale="1">
        <p:scale>
          <a:sx n="51" d="100"/>
          <a:sy n="51" d="100"/>
        </p:scale>
        <p:origin x="908" y="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9CEE4F33-3382-4BF5-9872-CFE1F416B6AF}" type="datetimeFigureOut">
              <a:rPr lang="en-US" smtClean="0"/>
              <a:t>6/12/2020</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E50FE4B8-4B0E-415B-8299-E9F8BB1FF646}" type="slidenum">
              <a:rPr lang="en-US" smtClean="0"/>
              <a:t>‹#›</a:t>
            </a:fld>
            <a:endParaRPr lang="en-US" dirty="0"/>
          </a:p>
        </p:txBody>
      </p:sp>
    </p:spTree>
    <p:extLst>
      <p:ext uri="{BB962C8B-B14F-4D97-AF65-F5344CB8AC3E}">
        <p14:creationId xmlns:p14="http://schemas.microsoft.com/office/powerpoint/2010/main" val="323417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PSAT 8/9 is a preview of the content on the SAT and the PSAT/NMSQT, and can help them practice for both assessments. PSAT 8/9 scores, and all scores in the SAT Suite of Assessments, are accessible from the student’s online College Board account. In addition, the PSAT 8/9 offers other benefits. </a:t>
            </a:r>
          </a:p>
          <a:p>
            <a:r>
              <a:rPr lang="en-US" dirty="0" smtClean="0"/>
              <a:t>1. If students link their College Board account with their Khan Academy® account, Khan Academy will use the PSAT 8/9 scores to design a practice plan and practice questions tailored to each student’s strengths and areas for improvement. This program is completely free, and practice test questions on Khan Academy are created with College Board approval, so this is the best SAT practice available. </a:t>
            </a:r>
          </a:p>
          <a:p>
            <a:r>
              <a:rPr lang="en-US" dirty="0" smtClean="0"/>
              <a:t>2. The student’s online score report links to valuable tools for college and career planning. Students can use </a:t>
            </a:r>
            <a:r>
              <a:rPr lang="en-US" dirty="0" err="1" smtClean="0"/>
              <a:t>BigFuture</a:t>
            </a:r>
            <a:r>
              <a:rPr lang="en-US" dirty="0" smtClean="0"/>
              <a:t>™ and Roadmap to Careers to investigate their academic interests, colleges, and career options (more about </a:t>
            </a:r>
            <a:r>
              <a:rPr lang="en-US" dirty="0" err="1" smtClean="0"/>
              <a:t>BigFuture</a:t>
            </a:r>
            <a:r>
              <a:rPr lang="en-US" dirty="0" smtClean="0"/>
              <a:t> and Roadmap to Careers at the end of the lesson, slides 30-31). </a:t>
            </a:r>
          </a:p>
          <a:p>
            <a:r>
              <a:rPr lang="en-US" dirty="0" smtClean="0"/>
              <a:t>3. PSAT 8/9 scores are indicators of ability to succeed in Advanced Placement® courses (for ninth-grade students). Students can find the AP® courses in which they are likely to succeed in the online reporting system (more information about the online reporting portal begins on slide 8). </a:t>
            </a:r>
          </a:p>
          <a:p>
            <a:r>
              <a:rPr lang="en-US" dirty="0" smtClean="0"/>
              <a:t>4. If students opt in to Student Search Service® , they will begin to receive information about admission and financial aid from colleges that also participate in the program.</a:t>
            </a:r>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3</a:t>
            </a:fld>
            <a:endParaRPr lang="en-US" dirty="0"/>
          </a:p>
        </p:txBody>
      </p:sp>
    </p:spTree>
    <p:extLst>
      <p:ext uri="{BB962C8B-B14F-4D97-AF65-F5344CB8AC3E}">
        <p14:creationId xmlns:p14="http://schemas.microsoft.com/office/powerpoint/2010/main" val="2384488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D56A9C-B495-47F3-A23A-6AF0E407F60C}"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504443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1320157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p:txBody>
          <a:bodyPr/>
          <a:lstStyle/>
          <a:p>
            <a:endParaRPr lang="en-US" i="0" baseline="0" dirty="0" smtClean="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2952087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2857500" y="514350"/>
            <a:ext cx="3429000" cy="2571750"/>
          </a:xfrm>
          <a:prstGeom prst="rect">
            <a:avLst/>
          </a:prstGeom>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Once students are logged in, they are taken to their </a:t>
            </a:r>
            <a:r>
              <a:rPr lang="en-US" altLang="en-US" u="sng" dirty="0" smtClean="0"/>
              <a:t>My Plan</a:t>
            </a:r>
            <a:r>
              <a:rPr lang="en-US" altLang="en-US" dirty="0" smtClean="0"/>
              <a:t> page. In </a:t>
            </a:r>
            <a:r>
              <a:rPr lang="en-US" altLang="en-US" u="sng" dirty="0" smtClean="0"/>
              <a:t>My Plan</a:t>
            </a:r>
            <a:r>
              <a:rPr lang="en-US" altLang="en-US" dirty="0" smtClean="0"/>
              <a:t>, students can develop their own portfolios and resumes. </a:t>
            </a:r>
          </a:p>
          <a:p>
            <a:endParaRPr lang="en-US" altLang="en-US" dirty="0" smtClean="0"/>
          </a:p>
          <a:p>
            <a:r>
              <a:rPr lang="en-US" altLang="en-US" dirty="0" smtClean="0"/>
              <a:t>They can assemble information they' will need for college applications, brainstorm ideas for application essays, and record their interests and accomplishments for both college and career planning.</a:t>
            </a:r>
          </a:p>
        </p:txBody>
      </p:sp>
    </p:spTree>
    <p:extLst>
      <p:ext uri="{BB962C8B-B14F-4D97-AF65-F5344CB8AC3E}">
        <p14:creationId xmlns:p14="http://schemas.microsoft.com/office/powerpoint/2010/main" val="1031907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2098745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841812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525369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4121144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1493818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424650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i="1" dirty="0">
              <a:solidFill>
                <a:srgbClr val="C00000"/>
              </a:solidFill>
            </a:endParaRPr>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262233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1203357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9" name="Picture 8" descr="1110037_05_185.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20649"/>
            <a:ext cx="9144000" cy="5260975"/>
          </a:xfrm>
          <a:prstGeom prst="rect">
            <a:avLst/>
          </a:prstGeom>
        </p:spPr>
      </p:pic>
      <p:sp>
        <p:nvSpPr>
          <p:cNvPr id="6" name="Rectangle 5"/>
          <p:cNvSpPr/>
          <p:nvPr/>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0" y="3571956"/>
            <a:ext cx="9144000" cy="1809669"/>
          </a:xfrm>
          <a:prstGeom prst="rect">
            <a:avLst/>
          </a:prstGeom>
          <a:solidFill>
            <a:srgbClr val="00529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ctrTitle"/>
          </p:nvPr>
        </p:nvSpPr>
        <p:spPr>
          <a:xfrm>
            <a:off x="508000" y="3960786"/>
            <a:ext cx="8430349" cy="369332"/>
          </a:xfrm>
        </p:spPr>
        <p:txBody>
          <a:bodyPr tIns="0" bIns="0">
            <a:spAutoFit/>
          </a:bodyPr>
          <a:lstStyle>
            <a:lvl1pPr algn="l">
              <a:defRPr sz="2400" b="1" i="0" cap="none" baseline="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508000" y="4540131"/>
            <a:ext cx="8420824" cy="417942"/>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cbnew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
        <p:nvSpPr>
          <p:cNvPr id="11" name="Rectangle 10"/>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2" name="Picture 11" descr="1110037_05_18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0649"/>
            <a:ext cx="9144000" cy="5260975"/>
          </a:xfrm>
          <a:prstGeom prst="rect">
            <a:avLst/>
          </a:prstGeom>
        </p:spPr>
      </p:pic>
      <p:sp>
        <p:nvSpPr>
          <p:cNvPr id="13" name="Rectangle 12"/>
          <p:cNvSpPr/>
          <p:nvPr userDrawn="1"/>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4" name="Rectangle 13"/>
          <p:cNvSpPr/>
          <p:nvPr userDrawn="1"/>
        </p:nvSpPr>
        <p:spPr>
          <a:xfrm>
            <a:off x="0" y="3571956"/>
            <a:ext cx="9144000" cy="1809669"/>
          </a:xfrm>
          <a:prstGeom prst="rect">
            <a:avLst/>
          </a:prstGeom>
          <a:solidFill>
            <a:srgbClr val="00529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pic>
        <p:nvPicPr>
          <p:cNvPr id="15" name="Picture 14" descr="cbnew_blu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1113048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9" name="Picture 8" descr="1110037_05_185.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20649"/>
            <a:ext cx="9144000" cy="5260975"/>
          </a:xfrm>
          <a:prstGeom prst="rect">
            <a:avLst/>
          </a:prstGeom>
        </p:spPr>
      </p:pic>
      <p:sp>
        <p:nvSpPr>
          <p:cNvPr id="6" name="Rectangle 5"/>
          <p:cNvSpPr/>
          <p:nvPr/>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0" y="3571956"/>
            <a:ext cx="9144000" cy="1809669"/>
          </a:xfrm>
          <a:prstGeom prst="rect">
            <a:avLst/>
          </a:prstGeom>
          <a:solidFill>
            <a:srgbClr val="00529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ctrTitle"/>
          </p:nvPr>
        </p:nvSpPr>
        <p:spPr>
          <a:xfrm>
            <a:off x="508000" y="3960786"/>
            <a:ext cx="8430349" cy="369332"/>
          </a:xfrm>
        </p:spPr>
        <p:txBody>
          <a:bodyPr tIns="0" bIns="0">
            <a:spAutoFit/>
          </a:bodyPr>
          <a:lstStyle>
            <a:lvl1pPr algn="l">
              <a:defRPr sz="2400" b="1" i="0" cap="none" baseline="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508000" y="4540131"/>
            <a:ext cx="8420824" cy="417942"/>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cbnew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
        <p:nvSpPr>
          <p:cNvPr id="11" name="Rectangle 10"/>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2" name="Picture 11" descr="1110037_05_18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0649"/>
            <a:ext cx="9144000" cy="5260975"/>
          </a:xfrm>
          <a:prstGeom prst="rect">
            <a:avLst/>
          </a:prstGeom>
        </p:spPr>
      </p:pic>
      <p:sp>
        <p:nvSpPr>
          <p:cNvPr id="13" name="Rectangle 12"/>
          <p:cNvSpPr/>
          <p:nvPr userDrawn="1"/>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4" name="Rectangle 13"/>
          <p:cNvSpPr/>
          <p:nvPr userDrawn="1"/>
        </p:nvSpPr>
        <p:spPr>
          <a:xfrm>
            <a:off x="0" y="3571956"/>
            <a:ext cx="9144000" cy="1809669"/>
          </a:xfrm>
          <a:prstGeom prst="rect">
            <a:avLst/>
          </a:prstGeom>
          <a:solidFill>
            <a:srgbClr val="00529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pic>
        <p:nvPicPr>
          <p:cNvPr id="15" name="Picture 14" descr="cbnew_blu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268726254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4" descr="1110037_05_185.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7151"/>
            <a:ext cx="9144000" cy="5832475"/>
          </a:xfrm>
          <a:prstGeom prst="rect">
            <a:avLst/>
          </a:prstGeom>
        </p:spPr>
      </p:pic>
      <p:sp>
        <p:nvSpPr>
          <p:cNvPr id="7" name="Rectangle 6"/>
          <p:cNvSpPr/>
          <p:nvPr/>
        </p:nvSpPr>
        <p:spPr>
          <a:xfrm>
            <a:off x="0" y="2881395"/>
            <a:ext cx="5048250" cy="1552494"/>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ctrTitle"/>
          </p:nvPr>
        </p:nvSpPr>
        <p:spPr>
          <a:xfrm>
            <a:off x="508001" y="3136564"/>
            <a:ext cx="4381500" cy="369332"/>
          </a:xfrm>
        </p:spPr>
        <p:txBody>
          <a:bodyPr wrap="square" tIns="0" bIns="0">
            <a:spAutoFit/>
          </a:bodyPr>
          <a:lstStyle>
            <a:lvl1pPr algn="l">
              <a:defRPr sz="2400" b="1" i="0" cap="none" baseline="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508000" y="3715909"/>
            <a:ext cx="4279900" cy="417942"/>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Rectangle 5"/>
          <p:cNvSpPr/>
          <p:nvPr/>
        </p:nvSpPr>
        <p:spPr>
          <a:xfrm>
            <a:off x="-1" y="2881395"/>
            <a:ext cx="139701" cy="1555750"/>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9" name="Picture 8" descr="cbnew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
        <p:nvSpPr>
          <p:cNvPr id="10" name="Rectangle 9"/>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1" name="Picture 10" descr="1110037_05_18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7151"/>
            <a:ext cx="9144000" cy="5832475"/>
          </a:xfrm>
          <a:prstGeom prst="rect">
            <a:avLst/>
          </a:prstGeom>
        </p:spPr>
      </p:pic>
      <p:sp>
        <p:nvSpPr>
          <p:cNvPr id="12" name="Rectangle 11"/>
          <p:cNvSpPr/>
          <p:nvPr userDrawn="1"/>
        </p:nvSpPr>
        <p:spPr>
          <a:xfrm>
            <a:off x="0" y="2881395"/>
            <a:ext cx="5048250" cy="1552494"/>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3" name="Rectangle 12"/>
          <p:cNvSpPr/>
          <p:nvPr userDrawn="1"/>
        </p:nvSpPr>
        <p:spPr>
          <a:xfrm>
            <a:off x="-1" y="2881395"/>
            <a:ext cx="139701" cy="1555750"/>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4" name="Picture 13" descr="cbnew_blu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5692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351692" y="6038850"/>
            <a:ext cx="1992923"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6" name="Title 1"/>
          <p:cNvSpPr>
            <a:spLocks noGrp="1"/>
          </p:cNvSpPr>
          <p:nvPr>
            <p:ph type="ctrTitle"/>
          </p:nvPr>
        </p:nvSpPr>
        <p:spPr>
          <a:xfrm>
            <a:off x="495300" y="2258986"/>
            <a:ext cx="8430349" cy="430887"/>
          </a:xfrm>
        </p:spPr>
        <p:txBody>
          <a:bodyPr tIns="0" bIns="0">
            <a:spAutoFit/>
          </a:bodyPr>
          <a:lstStyle>
            <a:lvl1pPr algn="l">
              <a:defRPr sz="2800" b="1" i="0" cap="none" baseline="0">
                <a:solidFill>
                  <a:srgbClr val="00529B"/>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495300" y="2838331"/>
            <a:ext cx="8420824" cy="417942"/>
          </a:xfrm>
        </p:spPr>
        <p:txBody>
          <a:bodyPr>
            <a:noAutofit/>
          </a:bodyPr>
          <a:lstStyle>
            <a:lvl1pPr marL="0" indent="0" algn="l">
              <a:buNone/>
              <a:defRPr sz="2000">
                <a:solidFill>
                  <a:srgbClr val="F793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cbnew_blu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
        <p:nvSpPr>
          <p:cNvPr id="9" name="Rectangle 8"/>
          <p:cNvSpPr/>
          <p:nvPr userDrawn="1"/>
        </p:nvSpPr>
        <p:spPr>
          <a:xfrm>
            <a:off x="351692" y="6038850"/>
            <a:ext cx="1992923"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0" name="Picture 9" descr="cbnew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28384607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29B"/>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249256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Text Alternate">
    <p:spTree>
      <p:nvGrpSpPr>
        <p:cNvPr id="1" name=""/>
        <p:cNvGrpSpPr/>
        <p:nvPr/>
      </p:nvGrpSpPr>
      <p:grpSpPr>
        <a:xfrm>
          <a:off x="0" y="0"/>
          <a:ext cx="0" cy="0"/>
          <a:chOff x="0" y="0"/>
          <a:chExt cx="0" cy="0"/>
        </a:xfrm>
      </p:grpSpPr>
      <p:sp>
        <p:nvSpPr>
          <p:cNvPr id="2" name="Title 1"/>
          <p:cNvSpPr>
            <a:spLocks noGrp="1"/>
          </p:cNvSpPr>
          <p:nvPr>
            <p:ph type="title"/>
          </p:nvPr>
        </p:nvSpPr>
        <p:spPr>
          <a:xfrm>
            <a:off x="228600" y="218207"/>
            <a:ext cx="8229600" cy="639763"/>
          </a:xfrm>
          <a:prstGeom prst="rect">
            <a:avLst/>
          </a:prstGeom>
        </p:spPr>
        <p:txBody>
          <a:bodyPr rtlCol="0">
            <a:noAutofit/>
          </a:bodyPr>
          <a:lstStyle>
            <a:lvl1pPr algn="l" defTabSz="914400" rtl="0" eaLnBrk="1" latinLnBrk="0" hangingPunct="1">
              <a:spcBef>
                <a:spcPct val="0"/>
              </a:spcBef>
              <a:buNone/>
              <a:defRPr lang="en-US" sz="4000" b="1" kern="1200" dirty="0">
                <a:solidFill>
                  <a:schemeClr val="accent1"/>
                </a:solidFill>
                <a:latin typeface="+mj-lt"/>
                <a:ea typeface="+mj-ea"/>
                <a:cs typeface="+mj-cs"/>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457200" y="1444334"/>
            <a:ext cx="8229600" cy="4745328"/>
          </a:xfrm>
        </p:spPr>
        <p:txBody>
          <a:bodyPr/>
          <a:lstStyle>
            <a:lvl1pPr>
              <a:defRPr b="1"/>
            </a:lvl1pPr>
            <a:lvl2pPr marL="640080" indent="-228600">
              <a:spcBef>
                <a:spcPts val="800"/>
              </a:spcBef>
              <a:spcAft>
                <a:spcPts val="200"/>
              </a:spcAft>
              <a:defRPr/>
            </a:lvl2pPr>
            <a:lvl3pPr marL="868680" indent="-228600">
              <a:spcBef>
                <a:spcPts val="500"/>
              </a:spcBef>
              <a:spcAft>
                <a:spcPts val="200"/>
              </a:spcAft>
              <a:defRPr sz="2000"/>
            </a:lvl3pPr>
            <a:lvl4pPr marL="1024128">
              <a:spcBef>
                <a:spcPts val="300"/>
              </a:spcBef>
              <a:spcAft>
                <a:spcPts val="200"/>
              </a:spcAft>
              <a:defRPr sz="1800"/>
            </a:lvl4pPr>
            <a:lvl5pPr marL="1257300" indent="-228600">
              <a:spcBef>
                <a:spcPts val="300"/>
              </a:spcBef>
              <a:spcAft>
                <a:spcPts val="2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233366" y="847726"/>
            <a:ext cx="8110537" cy="436562"/>
          </a:xfrm>
        </p:spPr>
        <p:txBody>
          <a:bodyPr tIns="0" bIns="0"/>
          <a:lstStyle>
            <a:lvl1pPr marL="0" indent="0">
              <a:buFontTx/>
              <a:buNone/>
              <a:defRPr sz="2400" b="1">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3679548040"/>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Text Standar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57200" y="1390876"/>
            <a:ext cx="8229600" cy="4798787"/>
          </a:xfrm>
          <a:prstGeom prst="rect">
            <a:avLst/>
          </a:prstGeom>
        </p:spPr>
        <p:txBody>
          <a:bodyPr/>
          <a:lstStyle>
            <a:lvl1pPr marL="457200" indent="-457200">
              <a:spcBef>
                <a:spcPts val="600"/>
              </a:spcBef>
              <a:spcAft>
                <a:spcPts val="600"/>
              </a:spcAft>
              <a:buClr>
                <a:srgbClr val="007EE6"/>
              </a:buClr>
              <a:buSzPct val="100000"/>
              <a:buFont typeface="Wingdings" panose="05000000000000000000" pitchFamily="2" charset="2"/>
              <a:buChar char="ü"/>
              <a:defRPr>
                <a:solidFill>
                  <a:srgbClr val="7F7F7F"/>
                </a:solidFill>
              </a:defRPr>
            </a:lvl1pPr>
            <a:lvl2pPr marL="574675" indent="-398463">
              <a:spcBef>
                <a:spcPts val="600"/>
              </a:spcBef>
              <a:spcAft>
                <a:spcPts val="600"/>
              </a:spcAft>
              <a:buClr>
                <a:srgbClr val="007EE6"/>
              </a:buClr>
              <a:buSzPct val="100000"/>
              <a:buFont typeface="Lucida Grande"/>
              <a:buChar char="-"/>
              <a:defRPr>
                <a:solidFill>
                  <a:schemeClr val="bg2">
                    <a:lumMod val="50000"/>
                  </a:schemeClr>
                </a:solidFill>
              </a:defRPr>
            </a:lvl2pPr>
            <a:lvl3pPr marL="741363" indent="-336550">
              <a:buClr>
                <a:srgbClr val="007EE6"/>
              </a:buClr>
              <a:buSzPct val="90000"/>
              <a:buFont typeface="Wingdings" panose="05000000000000000000" pitchFamily="2" charset="2"/>
              <a:buChar char="§"/>
              <a:defRPr/>
            </a:lvl3pPr>
            <a:lvl4pPr marL="914400" indent="-280988">
              <a:buClr>
                <a:srgbClr val="007EE6"/>
              </a:buClr>
              <a:buFont typeface="Lucida Grande"/>
              <a:buChar char="-"/>
              <a:defRPr/>
            </a:lvl4pPr>
            <a:lvl5pPr>
              <a:buClr>
                <a:srgbClr val="007EE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2"/>
          <p:cNvSpPr>
            <a:spLocks noGrp="1"/>
          </p:cNvSpPr>
          <p:nvPr>
            <p:ph type="title"/>
          </p:nvPr>
        </p:nvSpPr>
        <p:spPr>
          <a:xfrm>
            <a:off x="0" y="0"/>
            <a:ext cx="9144000" cy="1236133"/>
          </a:xfrm>
          <a:prstGeom prst="rect">
            <a:avLst/>
          </a:prstGeom>
        </p:spPr>
        <p:txBody>
          <a:bodyPr vert="horz" anchor="ctr" anchorCtr="0"/>
          <a:lstStyle>
            <a:lvl1pPr algn="ctr" defTabSz="914400" rtl="0" eaLnBrk="1" fontAlgn="base" latinLnBrk="0" hangingPunct="1">
              <a:lnSpc>
                <a:spcPts val="3100"/>
              </a:lnSpc>
              <a:spcBef>
                <a:spcPct val="0"/>
              </a:spcBef>
              <a:spcAft>
                <a:spcPct val="0"/>
              </a:spcAft>
              <a:buNone/>
              <a:defRPr lang="en-US" sz="3600" b="0" kern="1200" dirty="0">
                <a:solidFill>
                  <a:srgbClr val="007EE6"/>
                </a:solidFill>
                <a:latin typeface="Arial" panose="020B0604020202020204" pitchFamily="34" charset="0"/>
                <a:ea typeface="+mj-ea"/>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62965681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p:cNvSpPr/>
          <p:nvPr userDrawn="1"/>
        </p:nvSpPr>
        <p:spPr>
          <a:xfrm>
            <a:off x="351692" y="6038850"/>
            <a:ext cx="1992923"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6" name="Title 1"/>
          <p:cNvSpPr>
            <a:spLocks noGrp="1"/>
          </p:cNvSpPr>
          <p:nvPr>
            <p:ph type="ctrTitle"/>
          </p:nvPr>
        </p:nvSpPr>
        <p:spPr>
          <a:xfrm>
            <a:off x="495300" y="2258986"/>
            <a:ext cx="8430349" cy="430887"/>
          </a:xfrm>
        </p:spPr>
        <p:txBody>
          <a:bodyPr tIns="0" bIns="0">
            <a:spAutoFit/>
          </a:bodyPr>
          <a:lstStyle>
            <a:lvl1pPr algn="l">
              <a:defRPr sz="2800" b="1" i="0" cap="none" baseline="0">
                <a:solidFill>
                  <a:srgbClr val="00529B"/>
                </a:solidFill>
                <a:latin typeface="Arial"/>
                <a:cs typeface="Arial"/>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495300" y="2838331"/>
            <a:ext cx="8420824" cy="417942"/>
          </a:xfrm>
        </p:spPr>
        <p:txBody>
          <a:bodyPr>
            <a:noAutofit/>
          </a:bodyPr>
          <a:lstStyle>
            <a:lvl1pPr marL="0" indent="0" algn="l">
              <a:buNone/>
              <a:defRPr sz="2000">
                <a:solidFill>
                  <a:srgbClr val="F793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cbnew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50438543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Title">
    <p:spTree>
      <p:nvGrpSpPr>
        <p:cNvPr id="1" name=""/>
        <p:cNvGrpSpPr/>
        <p:nvPr/>
      </p:nvGrpSpPr>
      <p:grpSpPr>
        <a:xfrm>
          <a:off x="0" y="0"/>
          <a:ext cx="0" cy="0"/>
          <a:chOff x="0" y="0"/>
          <a:chExt cx="0" cy="0"/>
        </a:xfrm>
      </p:grpSpPr>
      <p:pic>
        <p:nvPicPr>
          <p:cNvPr id="5" name="Picture 4" descr="FullOpacNew.png"/>
          <p:cNvPicPr>
            <a:picLocks noChangeAspect="1"/>
          </p:cNvPicPr>
          <p:nvPr userDrawn="1"/>
        </p:nvPicPr>
        <p:blipFill rotWithShape="1">
          <a:blip r:embed="rId2" cstate="email">
            <a:extLst>
              <a:ext uri="{28A0092B-C50C-407E-A947-70E740481C1C}">
                <a14:useLocalDpi xmlns:a14="http://schemas.microsoft.com/office/drawing/2010/main"/>
              </a:ext>
            </a:extLst>
          </a:blip>
          <a:srcRect r="57639"/>
          <a:stretch/>
        </p:blipFill>
        <p:spPr>
          <a:xfrm>
            <a:off x="0" y="0"/>
            <a:ext cx="3873500" cy="6858000"/>
          </a:xfrm>
          <a:prstGeom prst="rect">
            <a:avLst/>
          </a:prstGeom>
        </p:spPr>
      </p:pic>
      <p:sp>
        <p:nvSpPr>
          <p:cNvPr id="19" name="Content Placeholder 3"/>
          <p:cNvSpPr>
            <a:spLocks noGrp="1"/>
          </p:cNvSpPr>
          <p:nvPr>
            <p:ph sz="half" idx="2"/>
          </p:nvPr>
        </p:nvSpPr>
        <p:spPr>
          <a:xfrm>
            <a:off x="603169" y="1939568"/>
            <a:ext cx="7766131" cy="4132946"/>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2" name="Picture 21" descr="cbnew_blue_CMY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15567" y="6231746"/>
            <a:ext cx="1765298" cy="313900"/>
          </a:xfrm>
          <a:prstGeom prst="rect">
            <a:avLst/>
          </a:prstGeom>
        </p:spPr>
      </p:pic>
      <p:sp>
        <p:nvSpPr>
          <p:cNvPr id="28"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9"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cxnSp>
        <p:nvCxnSpPr>
          <p:cNvPr id="4" name="Straight Connector 3"/>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54756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SubtitleTwoLines">
    <p:spTree>
      <p:nvGrpSpPr>
        <p:cNvPr id="1" name=""/>
        <p:cNvGrpSpPr/>
        <p:nvPr/>
      </p:nvGrpSpPr>
      <p:grpSpPr>
        <a:xfrm>
          <a:off x="0" y="0"/>
          <a:ext cx="0" cy="0"/>
          <a:chOff x="0" y="0"/>
          <a:chExt cx="0" cy="0"/>
        </a:xfrm>
      </p:grpSpPr>
      <p:pic>
        <p:nvPicPr>
          <p:cNvPr id="11" name="Picture 10" descr="FullOpacNew.png"/>
          <p:cNvPicPr>
            <a:picLocks noChangeAspect="1"/>
          </p:cNvPicPr>
          <p:nvPr userDrawn="1"/>
        </p:nvPicPr>
        <p:blipFill rotWithShape="1">
          <a:blip r:embed="rId2" cstate="email">
            <a:extLst>
              <a:ext uri="{28A0092B-C50C-407E-A947-70E740481C1C}">
                <a14:useLocalDpi xmlns:a14="http://schemas.microsoft.com/office/drawing/2010/main"/>
              </a:ext>
            </a:extLst>
          </a:blip>
          <a:srcRect r="57639"/>
          <a:stretch/>
        </p:blipFill>
        <p:spPr>
          <a:xfrm>
            <a:off x="0" y="0"/>
            <a:ext cx="3873500" cy="6858000"/>
          </a:xfrm>
          <a:prstGeom prst="rect">
            <a:avLst/>
          </a:prstGeom>
        </p:spPr>
      </p:pic>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pPr fontAlgn="base">
              <a:spcBef>
                <a:spcPct val="0"/>
              </a:spcBef>
              <a:spcAft>
                <a:spcPct val="0"/>
              </a:spcAft>
            </a:pPr>
            <a:endParaRPr lang="en-US" sz="1400" dirty="0" smtClean="0">
              <a:solidFill>
                <a:prstClr val="black">
                  <a:lumMod val="85000"/>
                  <a:lumOff val="15000"/>
                </a:prstClr>
              </a:solidFill>
              <a:latin typeface="Arial" charset="0"/>
              <a:ea typeface="ＭＳ Ｐゴシック" charset="0"/>
            </a:endParaRPr>
          </a:p>
        </p:txBody>
      </p:sp>
      <p:sp>
        <p:nvSpPr>
          <p:cNvPr id="19" name="Content Placeholder 3"/>
          <p:cNvSpPr>
            <a:spLocks noGrp="1"/>
          </p:cNvSpPr>
          <p:nvPr>
            <p:ph sz="half" idx="2"/>
          </p:nvPr>
        </p:nvSpPr>
        <p:spPr>
          <a:xfrm>
            <a:off x="603169" y="2628900"/>
            <a:ext cx="7766131" cy="34030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descr="cbnew_blue_CMY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15567" y="6231746"/>
            <a:ext cx="1765298" cy="313900"/>
          </a:xfrm>
          <a:prstGeom prst="rect">
            <a:avLst/>
          </a:prstGeom>
        </p:spPr>
      </p:pic>
      <p:cxnSp>
        <p:nvCxnSpPr>
          <p:cNvPr id="20" name="Straight Connector 19"/>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4" name="Text Placeholder 3"/>
          <p:cNvSpPr>
            <a:spLocks noGrp="1"/>
          </p:cNvSpPr>
          <p:nvPr>
            <p:ph type="body" sz="quarter" idx="10"/>
          </p:nvPr>
        </p:nvSpPr>
        <p:spPr>
          <a:xfrm>
            <a:off x="603250" y="1718688"/>
            <a:ext cx="7766050" cy="8255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a:p>
            <a:pPr lvl="0"/>
            <a:r>
              <a:rPr lang="en-US" dirty="0" smtClean="0"/>
              <a:t>2 lines</a:t>
            </a:r>
            <a:endParaRPr lang="en-US" dirty="0"/>
          </a:p>
        </p:txBody>
      </p:sp>
      <p:sp>
        <p:nvSpPr>
          <p:cNvPr id="12"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4"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37186816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6/12/2020</a:t>
            </a:fld>
            <a:endParaRPr lang="en-US" dirty="0" smtClean="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en-US" sz="800" smtClean="0">
                <a:solidFill>
                  <a:srgbClr val="F3F2DC"/>
                </a:solidFill>
                <a:latin typeface="Calibri"/>
                <a:cs typeface="Calibri"/>
              </a:rPr>
              <a:t>‹#›</a:t>
            </a:fld>
            <a:endParaRPr lang="en-US" sz="800" dirty="0">
              <a:latin typeface="Calibri"/>
              <a:cs typeface="Calibri"/>
            </a:endParaRPr>
          </a:p>
        </p:txBody>
      </p:sp>
    </p:spTree>
    <p:extLst>
      <p:ext uri="{BB962C8B-B14F-4D97-AF65-F5344CB8AC3E}">
        <p14:creationId xmlns:p14="http://schemas.microsoft.com/office/powerpoint/2010/main" val="122666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4" descr="1110037_05_185.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7151"/>
            <a:ext cx="9144000" cy="5832475"/>
          </a:xfrm>
          <a:prstGeom prst="rect">
            <a:avLst/>
          </a:prstGeom>
        </p:spPr>
      </p:pic>
      <p:sp>
        <p:nvSpPr>
          <p:cNvPr id="7" name="Rectangle 6"/>
          <p:cNvSpPr/>
          <p:nvPr/>
        </p:nvSpPr>
        <p:spPr>
          <a:xfrm>
            <a:off x="0" y="2881395"/>
            <a:ext cx="5048250" cy="1552494"/>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ctrTitle"/>
          </p:nvPr>
        </p:nvSpPr>
        <p:spPr>
          <a:xfrm>
            <a:off x="508001" y="3136564"/>
            <a:ext cx="4381500" cy="369332"/>
          </a:xfrm>
        </p:spPr>
        <p:txBody>
          <a:bodyPr wrap="square" tIns="0" bIns="0">
            <a:spAutoFit/>
          </a:bodyPr>
          <a:lstStyle>
            <a:lvl1pPr algn="l">
              <a:defRPr sz="2400" b="1" i="0" cap="none" baseline="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508000" y="3715909"/>
            <a:ext cx="4279900" cy="417942"/>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Rectangle 5"/>
          <p:cNvSpPr/>
          <p:nvPr/>
        </p:nvSpPr>
        <p:spPr>
          <a:xfrm>
            <a:off x="-1" y="2881395"/>
            <a:ext cx="139701" cy="1555750"/>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9" name="Picture 8" descr="cbnew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
        <p:nvSpPr>
          <p:cNvPr id="10" name="Rectangle 9"/>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1" name="Picture 10" descr="1110037_05_18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7151"/>
            <a:ext cx="9144000" cy="5832475"/>
          </a:xfrm>
          <a:prstGeom prst="rect">
            <a:avLst/>
          </a:prstGeom>
        </p:spPr>
      </p:pic>
      <p:sp>
        <p:nvSpPr>
          <p:cNvPr id="12" name="Rectangle 11"/>
          <p:cNvSpPr/>
          <p:nvPr userDrawn="1"/>
        </p:nvSpPr>
        <p:spPr>
          <a:xfrm>
            <a:off x="0" y="2881395"/>
            <a:ext cx="5048250" cy="1552494"/>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3" name="Rectangle 12"/>
          <p:cNvSpPr/>
          <p:nvPr userDrawn="1"/>
        </p:nvSpPr>
        <p:spPr>
          <a:xfrm>
            <a:off x="-1" y="2881395"/>
            <a:ext cx="139701" cy="1555750"/>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4" name="Picture 13" descr="cbnew_blu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272604364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6/12/2020</a:t>
            </a:fld>
            <a:endParaRPr lang="en-US" dirty="0" smtClean="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en-US" sz="800" smtClean="0">
                <a:solidFill>
                  <a:srgbClr val="F3F2DC"/>
                </a:solidFill>
                <a:latin typeface="Calibri"/>
                <a:cs typeface="Calibri"/>
              </a:rPr>
              <a:t>‹#›</a:t>
            </a:fld>
            <a:endParaRPr lang="en-US" sz="800" dirty="0">
              <a:latin typeface="Calibri"/>
              <a:cs typeface="Calibri"/>
            </a:endParaRPr>
          </a:p>
        </p:txBody>
      </p:sp>
    </p:spTree>
    <p:extLst>
      <p:ext uri="{BB962C8B-B14F-4D97-AF65-F5344CB8AC3E}">
        <p14:creationId xmlns:p14="http://schemas.microsoft.com/office/powerpoint/2010/main" val="3115389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6/12/2020</a:t>
            </a:fld>
            <a:endParaRPr lang="en-US" dirty="0" smtClean="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en-US" sz="800" smtClean="0">
                <a:solidFill>
                  <a:srgbClr val="F3F2DC"/>
                </a:solidFill>
                <a:latin typeface="Calibri"/>
                <a:cs typeface="Calibri"/>
              </a:rPr>
              <a:t>‹#›</a:t>
            </a:fld>
            <a:endParaRPr lang="en-US" sz="800" dirty="0">
              <a:latin typeface="Calibri"/>
              <a:cs typeface="Calibri"/>
            </a:endParaRPr>
          </a:p>
        </p:txBody>
      </p:sp>
    </p:spTree>
    <p:extLst>
      <p:ext uri="{BB962C8B-B14F-4D97-AF65-F5344CB8AC3E}">
        <p14:creationId xmlns:p14="http://schemas.microsoft.com/office/powerpoint/2010/main" val="1042888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6/12/2020</a:t>
            </a:fld>
            <a:endParaRPr lang="en-US" dirty="0" smtClean="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25400">
              <a:lnSpc>
                <a:spcPct val="100000"/>
              </a:lnSpc>
            </a:pPr>
            <a:fld id="{81D60167-4931-47E6-BA6A-407CBD079E47}" type="slidenum">
              <a:rPr lang="en-US" sz="800" smtClean="0">
                <a:solidFill>
                  <a:srgbClr val="F3F2DC"/>
                </a:solidFill>
                <a:latin typeface="Calibri"/>
                <a:cs typeface="Calibri"/>
              </a:rPr>
              <a:t>‹#›</a:t>
            </a:fld>
            <a:endParaRPr lang="en-US" sz="800" dirty="0">
              <a:latin typeface="Calibri"/>
              <a:cs typeface="Calibri"/>
            </a:endParaRPr>
          </a:p>
        </p:txBody>
      </p:sp>
    </p:spTree>
    <p:extLst>
      <p:ext uri="{BB962C8B-B14F-4D97-AF65-F5344CB8AC3E}">
        <p14:creationId xmlns:p14="http://schemas.microsoft.com/office/powerpoint/2010/main" val="2992746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6/12/2020</a:t>
            </a:fld>
            <a:endParaRPr lang="en-US" dirty="0" smtClean="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25400">
              <a:lnSpc>
                <a:spcPct val="100000"/>
              </a:lnSpc>
            </a:pPr>
            <a:fld id="{81D60167-4931-47E6-BA6A-407CBD079E47}" type="slidenum">
              <a:rPr lang="en-US" sz="800" smtClean="0">
                <a:solidFill>
                  <a:srgbClr val="F3F2DC"/>
                </a:solidFill>
                <a:latin typeface="Calibri"/>
                <a:cs typeface="Calibri"/>
              </a:rPr>
              <a:t>‹#›</a:t>
            </a:fld>
            <a:endParaRPr lang="en-US" sz="800" dirty="0">
              <a:latin typeface="Calibri"/>
              <a:cs typeface="Calibri"/>
            </a:endParaRPr>
          </a:p>
        </p:txBody>
      </p:sp>
    </p:spTree>
    <p:extLst>
      <p:ext uri="{BB962C8B-B14F-4D97-AF65-F5344CB8AC3E}">
        <p14:creationId xmlns:p14="http://schemas.microsoft.com/office/powerpoint/2010/main" val="1377480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6/12/2020</a:t>
            </a:fld>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25400">
              <a:lnSpc>
                <a:spcPct val="100000"/>
              </a:lnSpc>
            </a:pPr>
            <a:fld id="{81D60167-4931-47E6-BA6A-407CBD079E47}" type="slidenum">
              <a:rPr lang="en-US" sz="800" smtClean="0">
                <a:solidFill>
                  <a:srgbClr val="F3F2DC"/>
                </a:solidFill>
                <a:latin typeface="Calibri"/>
                <a:cs typeface="Calibri"/>
              </a:rPr>
              <a:t>‹#›</a:t>
            </a:fld>
            <a:endParaRPr lang="en-US" sz="800" dirty="0">
              <a:latin typeface="Calibri"/>
              <a:cs typeface="Calibri"/>
            </a:endParaRPr>
          </a:p>
        </p:txBody>
      </p:sp>
    </p:spTree>
    <p:extLst>
      <p:ext uri="{BB962C8B-B14F-4D97-AF65-F5344CB8AC3E}">
        <p14:creationId xmlns:p14="http://schemas.microsoft.com/office/powerpoint/2010/main" val="2098664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6/12/2020</a:t>
            </a:fld>
            <a:endParaRPr lang="en-US" dirty="0" smtClean="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25400">
              <a:lnSpc>
                <a:spcPct val="100000"/>
              </a:lnSpc>
            </a:pPr>
            <a:fld id="{81D60167-4931-47E6-BA6A-407CBD079E47}" type="slidenum">
              <a:rPr lang="en-US" sz="800" smtClean="0">
                <a:solidFill>
                  <a:srgbClr val="F3F2DC"/>
                </a:solidFill>
                <a:latin typeface="Calibri"/>
                <a:cs typeface="Calibri"/>
              </a:rPr>
              <a:t>‹#›</a:t>
            </a:fld>
            <a:endParaRPr lang="en-US" sz="800" dirty="0">
              <a:latin typeface="Calibri"/>
              <a:cs typeface="Calibri"/>
            </a:endParaRPr>
          </a:p>
        </p:txBody>
      </p:sp>
    </p:spTree>
    <p:extLst>
      <p:ext uri="{BB962C8B-B14F-4D97-AF65-F5344CB8AC3E}">
        <p14:creationId xmlns:p14="http://schemas.microsoft.com/office/powerpoint/2010/main" val="4229166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6/12/2020</a:t>
            </a:fld>
            <a:endParaRPr lang="en-US" dirty="0" smtClean="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25400">
              <a:lnSpc>
                <a:spcPct val="100000"/>
              </a:lnSpc>
            </a:pPr>
            <a:fld id="{81D60167-4931-47E6-BA6A-407CBD079E47}" type="slidenum">
              <a:rPr lang="en-US" sz="800" smtClean="0">
                <a:solidFill>
                  <a:srgbClr val="F3F2DC"/>
                </a:solidFill>
                <a:latin typeface="Calibri"/>
                <a:cs typeface="Calibri"/>
              </a:rPr>
              <a:t>‹#›</a:t>
            </a:fld>
            <a:endParaRPr lang="en-US" sz="800" dirty="0">
              <a:latin typeface="Calibri"/>
              <a:cs typeface="Calibri"/>
            </a:endParaRPr>
          </a:p>
        </p:txBody>
      </p:sp>
    </p:spTree>
    <p:extLst>
      <p:ext uri="{BB962C8B-B14F-4D97-AF65-F5344CB8AC3E}">
        <p14:creationId xmlns:p14="http://schemas.microsoft.com/office/powerpoint/2010/main" val="734036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6/12/2020</a:t>
            </a:fld>
            <a:endParaRPr lang="en-US" dirty="0" smtClean="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25400">
              <a:lnSpc>
                <a:spcPct val="100000"/>
              </a:lnSpc>
            </a:pPr>
            <a:fld id="{81D60167-4931-47E6-BA6A-407CBD079E47}" type="slidenum">
              <a:rPr lang="en-US" sz="800" smtClean="0">
                <a:solidFill>
                  <a:srgbClr val="F3F2DC"/>
                </a:solidFill>
                <a:latin typeface="Calibri"/>
                <a:cs typeface="Calibri"/>
              </a:rPr>
              <a:t>‹#›</a:t>
            </a:fld>
            <a:endParaRPr lang="en-US" sz="800" dirty="0">
              <a:latin typeface="Calibri"/>
              <a:cs typeface="Calibri"/>
            </a:endParaRPr>
          </a:p>
        </p:txBody>
      </p:sp>
    </p:spTree>
    <p:extLst>
      <p:ext uri="{BB962C8B-B14F-4D97-AF65-F5344CB8AC3E}">
        <p14:creationId xmlns:p14="http://schemas.microsoft.com/office/powerpoint/2010/main" val="398642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6/12/2020</a:t>
            </a:fld>
            <a:endParaRPr lang="en-US" dirty="0" smtClean="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en-US" sz="800" smtClean="0">
                <a:solidFill>
                  <a:srgbClr val="F3F2DC"/>
                </a:solidFill>
                <a:latin typeface="Calibri"/>
                <a:cs typeface="Calibri"/>
              </a:rPr>
              <a:t>‹#›</a:t>
            </a:fld>
            <a:endParaRPr lang="en-US" sz="800" dirty="0">
              <a:latin typeface="Calibri"/>
              <a:cs typeface="Calibri"/>
            </a:endParaRPr>
          </a:p>
        </p:txBody>
      </p:sp>
    </p:spTree>
    <p:extLst>
      <p:ext uri="{BB962C8B-B14F-4D97-AF65-F5344CB8AC3E}">
        <p14:creationId xmlns:p14="http://schemas.microsoft.com/office/powerpoint/2010/main" val="3889014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6/12/2020</a:t>
            </a:fld>
            <a:endParaRPr lang="en-US" dirty="0" smtClean="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en-US" sz="800" smtClean="0">
                <a:solidFill>
                  <a:srgbClr val="F3F2DC"/>
                </a:solidFill>
                <a:latin typeface="Calibri"/>
                <a:cs typeface="Calibri"/>
              </a:rPr>
              <a:t>‹#›</a:t>
            </a:fld>
            <a:endParaRPr lang="en-US" sz="800" dirty="0">
              <a:latin typeface="Calibri"/>
              <a:cs typeface="Calibri"/>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4972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351692" y="6038850"/>
            <a:ext cx="1992923"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6" name="Title 1"/>
          <p:cNvSpPr>
            <a:spLocks noGrp="1"/>
          </p:cNvSpPr>
          <p:nvPr>
            <p:ph type="ctrTitle"/>
          </p:nvPr>
        </p:nvSpPr>
        <p:spPr>
          <a:xfrm>
            <a:off x="495300" y="2258986"/>
            <a:ext cx="8430349" cy="430887"/>
          </a:xfrm>
        </p:spPr>
        <p:txBody>
          <a:bodyPr tIns="0" bIns="0">
            <a:spAutoFit/>
          </a:bodyPr>
          <a:lstStyle>
            <a:lvl1pPr algn="l">
              <a:defRPr sz="2800" b="1" i="0" cap="none" baseline="0">
                <a:solidFill>
                  <a:srgbClr val="00529B"/>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495300" y="2838331"/>
            <a:ext cx="8420824" cy="417942"/>
          </a:xfrm>
        </p:spPr>
        <p:txBody>
          <a:bodyPr>
            <a:noAutofit/>
          </a:bodyPr>
          <a:lstStyle>
            <a:lvl1pPr marL="0" indent="0" algn="l">
              <a:buNone/>
              <a:defRPr sz="2000">
                <a:solidFill>
                  <a:srgbClr val="F793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cbnew_blu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
        <p:nvSpPr>
          <p:cNvPr id="9" name="Rectangle 8"/>
          <p:cNvSpPr/>
          <p:nvPr userDrawn="1"/>
        </p:nvSpPr>
        <p:spPr>
          <a:xfrm>
            <a:off x="351692" y="6038850"/>
            <a:ext cx="1992923"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0" name="Picture 9" descr="cbnew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307506051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6/12/2020</a:t>
            </a:fld>
            <a:endParaRPr lang="en-US" dirty="0" smtClean="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en-US" sz="800" smtClean="0">
                <a:solidFill>
                  <a:srgbClr val="F3F2DC"/>
                </a:solidFill>
                <a:latin typeface="Calibri"/>
                <a:cs typeface="Calibri"/>
              </a:rPr>
              <a:t>‹#›</a:t>
            </a:fld>
            <a:endParaRPr lang="en-US" sz="800" dirty="0">
              <a:latin typeface="Calibri"/>
              <a:cs typeface="Calibri"/>
            </a:endParaRPr>
          </a:p>
        </p:txBody>
      </p:sp>
    </p:spTree>
    <p:extLst>
      <p:ext uri="{BB962C8B-B14F-4D97-AF65-F5344CB8AC3E}">
        <p14:creationId xmlns:p14="http://schemas.microsoft.com/office/powerpoint/2010/main" val="3023290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6/12/2020</a:t>
            </a:fld>
            <a:endParaRPr lang="en-US" dirty="0" smtClean="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en-US" sz="800" smtClean="0">
                <a:solidFill>
                  <a:srgbClr val="F3F2DC"/>
                </a:solidFill>
                <a:latin typeface="Calibri"/>
                <a:cs typeface="Calibri"/>
              </a:rPr>
              <a:t>‹#›</a:t>
            </a:fld>
            <a:endParaRPr lang="en-US" sz="800" dirty="0">
              <a:latin typeface="Calibri"/>
              <a:cs typeface="Calibri"/>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48017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6/12/2020</a:t>
            </a:fld>
            <a:endParaRPr lang="en-US" dirty="0" smtClean="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en-US" sz="800" smtClean="0">
                <a:solidFill>
                  <a:srgbClr val="F3F2DC"/>
                </a:solidFill>
                <a:latin typeface="Calibri"/>
                <a:cs typeface="Calibri"/>
              </a:rPr>
              <a:t>‹#›</a:t>
            </a:fld>
            <a:endParaRPr lang="en-US" sz="800" dirty="0">
              <a:latin typeface="Calibri"/>
              <a:cs typeface="Calibri"/>
            </a:endParaRPr>
          </a:p>
        </p:txBody>
      </p:sp>
    </p:spTree>
    <p:extLst>
      <p:ext uri="{BB962C8B-B14F-4D97-AF65-F5344CB8AC3E}">
        <p14:creationId xmlns:p14="http://schemas.microsoft.com/office/powerpoint/2010/main" val="41363744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6/12/2020</a:t>
            </a:fld>
            <a:endParaRPr lang="en-US" dirty="0" smtClean="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en-US" sz="800" smtClean="0">
                <a:solidFill>
                  <a:srgbClr val="F3F2DC"/>
                </a:solidFill>
                <a:latin typeface="Calibri"/>
                <a:cs typeface="Calibri"/>
              </a:rPr>
              <a:t>‹#›</a:t>
            </a:fld>
            <a:endParaRPr lang="en-US" sz="800" dirty="0">
              <a:latin typeface="Calibri"/>
              <a:cs typeface="Calibri"/>
            </a:endParaRPr>
          </a:p>
        </p:txBody>
      </p:sp>
    </p:spTree>
    <p:extLst>
      <p:ext uri="{BB962C8B-B14F-4D97-AF65-F5344CB8AC3E}">
        <p14:creationId xmlns:p14="http://schemas.microsoft.com/office/powerpoint/2010/main" val="8543020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6/12/2020</a:t>
            </a:fld>
            <a:endParaRPr lang="en-US" dirty="0" smtClean="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en-US" sz="800" smtClean="0">
                <a:solidFill>
                  <a:srgbClr val="F3F2DC"/>
                </a:solidFill>
                <a:latin typeface="Calibri"/>
                <a:cs typeface="Calibri"/>
              </a:rPr>
              <a:t>‹#›</a:t>
            </a:fld>
            <a:endParaRPr lang="en-US" sz="800" dirty="0">
              <a:latin typeface="Calibri"/>
              <a:cs typeface="Calibri"/>
            </a:endParaRPr>
          </a:p>
        </p:txBody>
      </p:sp>
    </p:spTree>
    <p:extLst>
      <p:ext uri="{BB962C8B-B14F-4D97-AF65-F5344CB8AC3E}">
        <p14:creationId xmlns:p14="http://schemas.microsoft.com/office/powerpoint/2010/main" val="2067597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Slide — 1 Column with Sideba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80108" y="555809"/>
            <a:ext cx="5220023"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add text or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7" name="Content Placeholder 2"/>
          <p:cNvSpPr>
            <a:spLocks noGrp="1"/>
          </p:cNvSpPr>
          <p:nvPr>
            <p:ph idx="14"/>
          </p:nvPr>
        </p:nvSpPr>
        <p:spPr>
          <a:xfrm>
            <a:off x="349959" y="2420935"/>
            <a:ext cx="2805884" cy="3507166"/>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4"/>
          <p:cNvSpPr>
            <a:spLocks noGrp="1"/>
          </p:cNvSpPr>
          <p:nvPr>
            <p:ph type="body" sz="quarter" idx="13" hasCustomPrompt="1"/>
          </p:nvPr>
        </p:nvSpPr>
        <p:spPr>
          <a:xfrm>
            <a:off x="350044" y="1525305"/>
            <a:ext cx="2806304" cy="7848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2" name="Title 7"/>
          <p:cNvSpPr>
            <a:spLocks noGrp="1"/>
          </p:cNvSpPr>
          <p:nvPr>
            <p:ph type="title" hasCustomPrompt="1"/>
          </p:nvPr>
        </p:nvSpPr>
        <p:spPr>
          <a:xfrm>
            <a:off x="350045" y="555809"/>
            <a:ext cx="2806303" cy="83099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791999840"/>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29B"/>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078688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Text Alternate">
    <p:spTree>
      <p:nvGrpSpPr>
        <p:cNvPr id="1" name=""/>
        <p:cNvGrpSpPr/>
        <p:nvPr/>
      </p:nvGrpSpPr>
      <p:grpSpPr>
        <a:xfrm>
          <a:off x="0" y="0"/>
          <a:ext cx="0" cy="0"/>
          <a:chOff x="0" y="0"/>
          <a:chExt cx="0" cy="0"/>
        </a:xfrm>
      </p:grpSpPr>
      <p:sp>
        <p:nvSpPr>
          <p:cNvPr id="2" name="Title 1"/>
          <p:cNvSpPr>
            <a:spLocks noGrp="1"/>
          </p:cNvSpPr>
          <p:nvPr>
            <p:ph type="title"/>
          </p:nvPr>
        </p:nvSpPr>
        <p:spPr>
          <a:xfrm>
            <a:off x="228600" y="218207"/>
            <a:ext cx="8229600" cy="639763"/>
          </a:xfrm>
          <a:prstGeom prst="rect">
            <a:avLst/>
          </a:prstGeom>
        </p:spPr>
        <p:txBody>
          <a:bodyPr rtlCol="0">
            <a:noAutofit/>
          </a:bodyPr>
          <a:lstStyle>
            <a:lvl1pPr algn="l" defTabSz="914400" rtl="0" eaLnBrk="1" latinLnBrk="0" hangingPunct="1">
              <a:spcBef>
                <a:spcPct val="0"/>
              </a:spcBef>
              <a:buNone/>
              <a:defRPr lang="en-US" sz="4000" b="1" kern="1200" dirty="0">
                <a:solidFill>
                  <a:schemeClr val="accent1"/>
                </a:solidFill>
                <a:latin typeface="+mj-lt"/>
                <a:ea typeface="+mj-ea"/>
                <a:cs typeface="+mj-cs"/>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457200" y="1444334"/>
            <a:ext cx="8229600" cy="4745328"/>
          </a:xfrm>
        </p:spPr>
        <p:txBody>
          <a:bodyPr/>
          <a:lstStyle>
            <a:lvl1pPr>
              <a:defRPr b="1"/>
            </a:lvl1pPr>
            <a:lvl2pPr marL="640080" indent="-228600">
              <a:spcBef>
                <a:spcPts val="800"/>
              </a:spcBef>
              <a:spcAft>
                <a:spcPts val="200"/>
              </a:spcAft>
              <a:defRPr/>
            </a:lvl2pPr>
            <a:lvl3pPr marL="868680" indent="-228600">
              <a:spcBef>
                <a:spcPts val="500"/>
              </a:spcBef>
              <a:spcAft>
                <a:spcPts val="200"/>
              </a:spcAft>
              <a:defRPr sz="2000"/>
            </a:lvl3pPr>
            <a:lvl4pPr marL="1024128">
              <a:spcBef>
                <a:spcPts val="300"/>
              </a:spcBef>
              <a:spcAft>
                <a:spcPts val="200"/>
              </a:spcAft>
              <a:defRPr sz="1800"/>
            </a:lvl4pPr>
            <a:lvl5pPr marL="1257300" indent="-228600">
              <a:spcBef>
                <a:spcPts val="300"/>
              </a:spcBef>
              <a:spcAft>
                <a:spcPts val="2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233366" y="847726"/>
            <a:ext cx="8110537" cy="436562"/>
          </a:xfrm>
        </p:spPr>
        <p:txBody>
          <a:bodyPr tIns="0" bIns="0"/>
          <a:lstStyle>
            <a:lvl1pPr marL="0" indent="0">
              <a:buFontTx/>
              <a:buNone/>
              <a:defRPr sz="2400" b="1">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413237523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Text Standar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57200" y="1390876"/>
            <a:ext cx="8229600" cy="4798787"/>
          </a:xfrm>
          <a:prstGeom prst="rect">
            <a:avLst/>
          </a:prstGeom>
        </p:spPr>
        <p:txBody>
          <a:bodyPr/>
          <a:lstStyle>
            <a:lvl1pPr marL="457200" indent="-457200">
              <a:spcBef>
                <a:spcPts val="600"/>
              </a:spcBef>
              <a:spcAft>
                <a:spcPts val="600"/>
              </a:spcAft>
              <a:buClr>
                <a:srgbClr val="007EE6"/>
              </a:buClr>
              <a:buSzPct val="100000"/>
              <a:buFont typeface="Wingdings" panose="05000000000000000000" pitchFamily="2" charset="2"/>
              <a:buChar char="ü"/>
              <a:defRPr>
                <a:solidFill>
                  <a:srgbClr val="7F7F7F"/>
                </a:solidFill>
              </a:defRPr>
            </a:lvl1pPr>
            <a:lvl2pPr marL="574675" indent="-398463">
              <a:spcBef>
                <a:spcPts val="600"/>
              </a:spcBef>
              <a:spcAft>
                <a:spcPts val="600"/>
              </a:spcAft>
              <a:buClr>
                <a:srgbClr val="007EE6"/>
              </a:buClr>
              <a:buSzPct val="100000"/>
              <a:buFont typeface="Lucida Grande"/>
              <a:buChar char="-"/>
              <a:defRPr>
                <a:solidFill>
                  <a:schemeClr val="bg2">
                    <a:lumMod val="50000"/>
                  </a:schemeClr>
                </a:solidFill>
              </a:defRPr>
            </a:lvl2pPr>
            <a:lvl3pPr marL="741363" indent="-336550">
              <a:buClr>
                <a:srgbClr val="007EE6"/>
              </a:buClr>
              <a:buSzPct val="90000"/>
              <a:buFont typeface="Wingdings" panose="05000000000000000000" pitchFamily="2" charset="2"/>
              <a:buChar char="§"/>
              <a:defRPr/>
            </a:lvl3pPr>
            <a:lvl4pPr marL="914400" indent="-280988">
              <a:buClr>
                <a:srgbClr val="007EE6"/>
              </a:buClr>
              <a:buFont typeface="Lucida Grande"/>
              <a:buChar char="-"/>
              <a:defRPr/>
            </a:lvl4pPr>
            <a:lvl5pPr>
              <a:buClr>
                <a:srgbClr val="007EE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2"/>
          <p:cNvSpPr>
            <a:spLocks noGrp="1"/>
          </p:cNvSpPr>
          <p:nvPr>
            <p:ph type="title"/>
          </p:nvPr>
        </p:nvSpPr>
        <p:spPr>
          <a:xfrm>
            <a:off x="0" y="0"/>
            <a:ext cx="9144000" cy="1236133"/>
          </a:xfrm>
          <a:prstGeom prst="rect">
            <a:avLst/>
          </a:prstGeom>
        </p:spPr>
        <p:txBody>
          <a:bodyPr vert="horz" anchor="ctr" anchorCtr="0"/>
          <a:lstStyle>
            <a:lvl1pPr algn="ctr" defTabSz="914400" rtl="0" eaLnBrk="1" fontAlgn="base" latinLnBrk="0" hangingPunct="1">
              <a:lnSpc>
                <a:spcPts val="3100"/>
              </a:lnSpc>
              <a:spcBef>
                <a:spcPct val="0"/>
              </a:spcBef>
              <a:spcAft>
                <a:spcPct val="0"/>
              </a:spcAft>
              <a:buNone/>
              <a:defRPr lang="en-US" sz="3600" b="0" kern="1200" dirty="0">
                <a:solidFill>
                  <a:srgbClr val="007EE6"/>
                </a:solidFill>
                <a:latin typeface="Arial" panose="020B0604020202020204" pitchFamily="34" charset="0"/>
                <a:ea typeface="+mj-ea"/>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9009899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p:cNvSpPr/>
          <p:nvPr userDrawn="1"/>
        </p:nvSpPr>
        <p:spPr>
          <a:xfrm>
            <a:off x="351692" y="6038850"/>
            <a:ext cx="1992923"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6" name="Title 1"/>
          <p:cNvSpPr>
            <a:spLocks noGrp="1"/>
          </p:cNvSpPr>
          <p:nvPr>
            <p:ph type="ctrTitle"/>
          </p:nvPr>
        </p:nvSpPr>
        <p:spPr>
          <a:xfrm>
            <a:off x="495300" y="2258986"/>
            <a:ext cx="8430349" cy="430887"/>
          </a:xfrm>
        </p:spPr>
        <p:txBody>
          <a:bodyPr tIns="0" bIns="0">
            <a:spAutoFit/>
          </a:bodyPr>
          <a:lstStyle>
            <a:lvl1pPr algn="l">
              <a:defRPr sz="2800" b="1" i="0" cap="none" baseline="0">
                <a:solidFill>
                  <a:srgbClr val="00529B"/>
                </a:solidFill>
                <a:latin typeface="Arial"/>
                <a:cs typeface="Arial"/>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495300" y="2838331"/>
            <a:ext cx="8420824" cy="417942"/>
          </a:xfrm>
        </p:spPr>
        <p:txBody>
          <a:bodyPr>
            <a:noAutofit/>
          </a:bodyPr>
          <a:lstStyle>
            <a:lvl1pPr marL="0" indent="0" algn="l">
              <a:buNone/>
              <a:defRPr sz="2000">
                <a:solidFill>
                  <a:srgbClr val="F793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cbnew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353469810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Title">
    <p:spTree>
      <p:nvGrpSpPr>
        <p:cNvPr id="1" name=""/>
        <p:cNvGrpSpPr/>
        <p:nvPr/>
      </p:nvGrpSpPr>
      <p:grpSpPr>
        <a:xfrm>
          <a:off x="0" y="0"/>
          <a:ext cx="0" cy="0"/>
          <a:chOff x="0" y="0"/>
          <a:chExt cx="0" cy="0"/>
        </a:xfrm>
      </p:grpSpPr>
      <p:pic>
        <p:nvPicPr>
          <p:cNvPr id="5" name="Picture 4" descr="FullOpacNew.png"/>
          <p:cNvPicPr>
            <a:picLocks noChangeAspect="1"/>
          </p:cNvPicPr>
          <p:nvPr userDrawn="1"/>
        </p:nvPicPr>
        <p:blipFill rotWithShape="1">
          <a:blip r:embed="rId2" cstate="email">
            <a:extLst>
              <a:ext uri="{28A0092B-C50C-407E-A947-70E740481C1C}">
                <a14:useLocalDpi xmlns:a14="http://schemas.microsoft.com/office/drawing/2010/main"/>
              </a:ext>
            </a:extLst>
          </a:blip>
          <a:srcRect r="57639"/>
          <a:stretch/>
        </p:blipFill>
        <p:spPr>
          <a:xfrm>
            <a:off x="0" y="0"/>
            <a:ext cx="3873500" cy="6858000"/>
          </a:xfrm>
          <a:prstGeom prst="rect">
            <a:avLst/>
          </a:prstGeom>
        </p:spPr>
      </p:pic>
      <p:sp>
        <p:nvSpPr>
          <p:cNvPr id="19" name="Content Placeholder 3"/>
          <p:cNvSpPr>
            <a:spLocks noGrp="1"/>
          </p:cNvSpPr>
          <p:nvPr>
            <p:ph sz="half" idx="2"/>
          </p:nvPr>
        </p:nvSpPr>
        <p:spPr>
          <a:xfrm>
            <a:off x="603169" y="1939568"/>
            <a:ext cx="7766131" cy="4132946"/>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2" name="Picture 21" descr="cbnew_blue_CMY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15567" y="6231746"/>
            <a:ext cx="1765298" cy="313900"/>
          </a:xfrm>
          <a:prstGeom prst="rect">
            <a:avLst/>
          </a:prstGeom>
        </p:spPr>
      </p:pic>
      <p:sp>
        <p:nvSpPr>
          <p:cNvPr id="28"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9"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cxnSp>
        <p:nvCxnSpPr>
          <p:cNvPr id="4" name="Straight Connector 3"/>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99892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SubtitleTwoLines">
    <p:spTree>
      <p:nvGrpSpPr>
        <p:cNvPr id="1" name=""/>
        <p:cNvGrpSpPr/>
        <p:nvPr/>
      </p:nvGrpSpPr>
      <p:grpSpPr>
        <a:xfrm>
          <a:off x="0" y="0"/>
          <a:ext cx="0" cy="0"/>
          <a:chOff x="0" y="0"/>
          <a:chExt cx="0" cy="0"/>
        </a:xfrm>
      </p:grpSpPr>
      <p:pic>
        <p:nvPicPr>
          <p:cNvPr id="11" name="Picture 10" descr="FullOpacNew.png"/>
          <p:cNvPicPr>
            <a:picLocks noChangeAspect="1"/>
          </p:cNvPicPr>
          <p:nvPr userDrawn="1"/>
        </p:nvPicPr>
        <p:blipFill rotWithShape="1">
          <a:blip r:embed="rId2" cstate="email">
            <a:extLst>
              <a:ext uri="{28A0092B-C50C-407E-A947-70E740481C1C}">
                <a14:useLocalDpi xmlns:a14="http://schemas.microsoft.com/office/drawing/2010/main"/>
              </a:ext>
            </a:extLst>
          </a:blip>
          <a:srcRect r="57639"/>
          <a:stretch/>
        </p:blipFill>
        <p:spPr>
          <a:xfrm>
            <a:off x="0" y="0"/>
            <a:ext cx="3873500" cy="6858000"/>
          </a:xfrm>
          <a:prstGeom prst="rect">
            <a:avLst/>
          </a:prstGeom>
        </p:spPr>
      </p:pic>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pPr fontAlgn="base">
              <a:spcBef>
                <a:spcPct val="0"/>
              </a:spcBef>
              <a:spcAft>
                <a:spcPct val="0"/>
              </a:spcAft>
            </a:pPr>
            <a:endParaRPr lang="en-US" sz="1400" dirty="0" smtClean="0">
              <a:solidFill>
                <a:prstClr val="black">
                  <a:lumMod val="85000"/>
                  <a:lumOff val="15000"/>
                </a:prstClr>
              </a:solidFill>
              <a:latin typeface="Arial" charset="0"/>
              <a:ea typeface="ＭＳ Ｐゴシック" charset="0"/>
            </a:endParaRPr>
          </a:p>
        </p:txBody>
      </p:sp>
      <p:sp>
        <p:nvSpPr>
          <p:cNvPr id="19" name="Content Placeholder 3"/>
          <p:cNvSpPr>
            <a:spLocks noGrp="1"/>
          </p:cNvSpPr>
          <p:nvPr>
            <p:ph sz="half" idx="2"/>
          </p:nvPr>
        </p:nvSpPr>
        <p:spPr>
          <a:xfrm>
            <a:off x="603169" y="2628900"/>
            <a:ext cx="7766131" cy="34030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descr="cbnew_blue_CMY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15567" y="6231746"/>
            <a:ext cx="1765298" cy="313900"/>
          </a:xfrm>
          <a:prstGeom prst="rect">
            <a:avLst/>
          </a:prstGeom>
        </p:spPr>
      </p:pic>
      <p:cxnSp>
        <p:nvCxnSpPr>
          <p:cNvPr id="20" name="Straight Connector 19"/>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4" name="Text Placeholder 3"/>
          <p:cNvSpPr>
            <a:spLocks noGrp="1"/>
          </p:cNvSpPr>
          <p:nvPr>
            <p:ph type="body" sz="quarter" idx="10"/>
          </p:nvPr>
        </p:nvSpPr>
        <p:spPr>
          <a:xfrm>
            <a:off x="603250" y="1718688"/>
            <a:ext cx="7766050" cy="8255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a:p>
            <a:pPr lvl="0"/>
            <a:r>
              <a:rPr lang="en-US" dirty="0" smtClean="0"/>
              <a:t>2 lines</a:t>
            </a:r>
            <a:endParaRPr lang="en-US" dirty="0"/>
          </a:p>
        </p:txBody>
      </p:sp>
      <p:sp>
        <p:nvSpPr>
          <p:cNvPr id="12"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4"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18393387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333375"/>
            <a:ext cx="7924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1027" name="Text Placeholder 2"/>
          <p:cNvSpPr>
            <a:spLocks noGrp="1"/>
          </p:cNvSpPr>
          <p:nvPr>
            <p:ph type="body" idx="1"/>
          </p:nvPr>
        </p:nvSpPr>
        <p:spPr bwMode="auto">
          <a:xfrm>
            <a:off x="495300" y="1019175"/>
            <a:ext cx="8153400" cy="510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12"/>
          <p:cNvSpPr>
            <a:spLocks noGrp="1"/>
          </p:cNvSpPr>
          <p:nvPr>
            <p:ph type="sldNum" sz="quarter" idx="4"/>
          </p:nvPr>
        </p:nvSpPr>
        <p:spPr>
          <a:xfrm>
            <a:off x="8205788" y="6374490"/>
            <a:ext cx="474662" cy="241300"/>
          </a:xfrm>
          <a:prstGeom prst="rect">
            <a:avLst/>
          </a:prstGeom>
        </p:spPr>
        <p:txBody>
          <a:bodyPr vert="horz" wrap="square" lIns="0" tIns="0" rIns="0" bIns="0" numCol="1" anchor="b" anchorCtr="0" compatLnSpc="1">
            <a:prstTxWarp prst="textNoShape">
              <a:avLst/>
            </a:prstTxWarp>
          </a:bodyPr>
          <a:lstStyle>
            <a:lvl1pPr algn="r">
              <a:defRPr sz="1000">
                <a:solidFill>
                  <a:schemeClr val="bg2"/>
                </a:solidFill>
                <a:latin typeface="Calibri" charset="0"/>
                <a:cs typeface="+mn-cs"/>
              </a:defRPr>
            </a:lvl1pPr>
          </a:lstStyle>
          <a:p>
            <a:pPr fontAlgn="base">
              <a:spcBef>
                <a:spcPct val="0"/>
              </a:spcBef>
              <a:spcAft>
                <a:spcPct val="0"/>
              </a:spcAft>
              <a:defRPr/>
            </a:pPr>
            <a:fld id="{32126B37-FE68-EA48-ADE8-64B29A53A5F4}" type="slidenum">
              <a:rPr lang="en-US" smtClean="0">
                <a:solidFill>
                  <a:srgbClr val="7E8B7A"/>
                </a:solidFill>
                <a:ea typeface="ＭＳ Ｐゴシック" charset="0"/>
              </a:rPr>
              <a:pPr fontAlgn="base">
                <a:spcBef>
                  <a:spcPct val="0"/>
                </a:spcBef>
                <a:spcAft>
                  <a:spcPct val="0"/>
                </a:spcAft>
                <a:defRPr/>
              </a:pPr>
              <a:t>‹#›</a:t>
            </a:fld>
            <a:endParaRPr lang="en-US" dirty="0">
              <a:solidFill>
                <a:srgbClr val="7E8B7A"/>
              </a:solidFill>
              <a:ea typeface="ＭＳ Ｐゴシック" charset="0"/>
            </a:endParaRPr>
          </a:p>
        </p:txBody>
      </p:sp>
      <p:pic>
        <p:nvPicPr>
          <p:cNvPr id="3" name="Picture 2" descr="cbnew_blue.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90550" y="6340522"/>
            <a:ext cx="1739574" cy="299013"/>
          </a:xfrm>
          <a:prstGeom prst="rect">
            <a:avLst/>
          </a:prstGeom>
        </p:spPr>
      </p:pic>
      <p:sp>
        <p:nvSpPr>
          <p:cNvPr id="8" name="Rectangle 7"/>
          <p:cNvSpPr/>
          <p:nvPr/>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6" descr="cbnew_blue.png"/>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590550" y="6340522"/>
            <a:ext cx="1739574" cy="299013"/>
          </a:xfrm>
          <a:prstGeom prst="rect">
            <a:avLst/>
          </a:prstGeom>
        </p:spPr>
      </p:pic>
      <p:sp>
        <p:nvSpPr>
          <p:cNvPr id="9" name="Rectangle 8"/>
          <p:cNvSpPr/>
          <p:nvPr userDrawn="1"/>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51190665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transition>
    <p:fade/>
  </p:transition>
  <p:hf hdr="0" dt="0"/>
  <p:txStyles>
    <p:titleStyle>
      <a:lvl1pPr algn="l" rtl="0" eaLnBrk="1" fontAlgn="base" hangingPunct="1">
        <a:spcBef>
          <a:spcPct val="0"/>
        </a:spcBef>
        <a:spcAft>
          <a:spcPct val="0"/>
        </a:spcAft>
        <a:defRPr lang="en-US" sz="2200" b="1" kern="1200" dirty="0">
          <a:solidFill>
            <a:srgbClr val="00529B"/>
          </a:solidFill>
          <a:latin typeface="Arial"/>
          <a:ea typeface="ＭＳ Ｐゴシック" charset="0"/>
          <a:cs typeface="Arial"/>
        </a:defRPr>
      </a:lvl1pPr>
      <a:lvl2pPr algn="l" rtl="0" eaLnBrk="1" fontAlgn="base" hangingPunct="1">
        <a:spcBef>
          <a:spcPct val="0"/>
        </a:spcBef>
        <a:spcAft>
          <a:spcPct val="0"/>
        </a:spcAft>
        <a:defRPr sz="2600" b="1">
          <a:solidFill>
            <a:schemeClr val="accent1"/>
          </a:solidFill>
          <a:latin typeface="Arial" charset="0"/>
          <a:ea typeface="ＭＳ Ｐゴシック" charset="0"/>
        </a:defRPr>
      </a:lvl2pPr>
      <a:lvl3pPr algn="l" rtl="0" eaLnBrk="1" fontAlgn="base" hangingPunct="1">
        <a:spcBef>
          <a:spcPct val="0"/>
        </a:spcBef>
        <a:spcAft>
          <a:spcPct val="0"/>
        </a:spcAft>
        <a:defRPr sz="2600" b="1">
          <a:solidFill>
            <a:schemeClr val="accent1"/>
          </a:solidFill>
          <a:latin typeface="Arial" charset="0"/>
          <a:ea typeface="ＭＳ Ｐゴシック" charset="0"/>
        </a:defRPr>
      </a:lvl3pPr>
      <a:lvl4pPr algn="l" rtl="0" eaLnBrk="1" fontAlgn="base" hangingPunct="1">
        <a:spcBef>
          <a:spcPct val="0"/>
        </a:spcBef>
        <a:spcAft>
          <a:spcPct val="0"/>
        </a:spcAft>
        <a:defRPr sz="2600" b="1">
          <a:solidFill>
            <a:schemeClr val="accent1"/>
          </a:solidFill>
          <a:latin typeface="Arial" charset="0"/>
          <a:ea typeface="ＭＳ Ｐゴシック" charset="0"/>
        </a:defRPr>
      </a:lvl4pPr>
      <a:lvl5pPr algn="l" rtl="0" eaLnBrk="1" fontAlgn="base" hangingPunct="1">
        <a:spcBef>
          <a:spcPct val="0"/>
        </a:spcBef>
        <a:spcAft>
          <a:spcPct val="0"/>
        </a:spcAft>
        <a:defRPr sz="2600" b="1">
          <a:solidFill>
            <a:schemeClr val="accent1"/>
          </a:solidFill>
          <a:latin typeface="Arial" charset="0"/>
          <a:ea typeface="ＭＳ Ｐゴシック" charset="0"/>
        </a:defRPr>
      </a:lvl5pPr>
      <a:lvl6pPr marL="457200" algn="l" rtl="0" eaLnBrk="1" fontAlgn="base" hangingPunct="1">
        <a:spcBef>
          <a:spcPct val="0"/>
        </a:spcBef>
        <a:spcAft>
          <a:spcPct val="0"/>
        </a:spcAft>
        <a:defRPr sz="2800" b="1">
          <a:solidFill>
            <a:schemeClr val="accent1"/>
          </a:solidFill>
          <a:latin typeface="Calibri" charset="0"/>
          <a:ea typeface="ＭＳ Ｐゴシック" charset="0"/>
        </a:defRPr>
      </a:lvl6pPr>
      <a:lvl7pPr marL="914400" algn="l" rtl="0" eaLnBrk="1" fontAlgn="base" hangingPunct="1">
        <a:spcBef>
          <a:spcPct val="0"/>
        </a:spcBef>
        <a:spcAft>
          <a:spcPct val="0"/>
        </a:spcAft>
        <a:defRPr sz="2800" b="1">
          <a:solidFill>
            <a:schemeClr val="accent1"/>
          </a:solidFill>
          <a:latin typeface="Calibri" charset="0"/>
          <a:ea typeface="ＭＳ Ｐゴシック" charset="0"/>
        </a:defRPr>
      </a:lvl7pPr>
      <a:lvl8pPr marL="1371600" algn="l" rtl="0" eaLnBrk="1" fontAlgn="base" hangingPunct="1">
        <a:spcBef>
          <a:spcPct val="0"/>
        </a:spcBef>
        <a:spcAft>
          <a:spcPct val="0"/>
        </a:spcAft>
        <a:defRPr sz="2800" b="1">
          <a:solidFill>
            <a:schemeClr val="accent1"/>
          </a:solidFill>
          <a:latin typeface="Calibri" charset="0"/>
          <a:ea typeface="ＭＳ Ｐゴシック" charset="0"/>
        </a:defRPr>
      </a:lvl8pPr>
      <a:lvl9pPr marL="1828800" algn="l" rtl="0" eaLnBrk="1" fontAlgn="base" hangingPunct="1">
        <a:spcBef>
          <a:spcPct val="0"/>
        </a:spcBef>
        <a:spcAft>
          <a:spcPct val="0"/>
        </a:spcAft>
        <a:defRPr sz="2800" b="1">
          <a:solidFill>
            <a:schemeClr val="accent1"/>
          </a:solidFill>
          <a:latin typeface="Calibri" charset="0"/>
          <a:ea typeface="ＭＳ Ｐゴシック" charset="0"/>
        </a:defRPr>
      </a:lvl9pPr>
    </p:titleStyle>
    <p:bodyStyle>
      <a:lvl1pPr marL="346075" indent="-342900" algn="l" rtl="0" eaLnBrk="1" fontAlgn="base" hangingPunct="1">
        <a:spcBef>
          <a:spcPts val="400"/>
        </a:spcBef>
        <a:spcAft>
          <a:spcPts val="600"/>
        </a:spcAft>
        <a:buClr>
          <a:srgbClr val="F7931D"/>
        </a:buClr>
        <a:buSzPct val="80000"/>
        <a:buFont typeface="Lucida Grande"/>
        <a:buChar char="+"/>
        <a:defRPr sz="2000" kern="1200">
          <a:solidFill>
            <a:srgbClr val="626262"/>
          </a:solidFill>
          <a:latin typeface="Arial"/>
          <a:ea typeface="ＭＳ Ｐゴシック" charset="0"/>
          <a:cs typeface="Arial"/>
        </a:defRPr>
      </a:lvl1pPr>
      <a:lvl2pPr marL="631825" indent="-233363" algn="l" rtl="0" eaLnBrk="1" fontAlgn="base" hangingPunct="1">
        <a:spcBef>
          <a:spcPts val="400"/>
        </a:spcBef>
        <a:spcAft>
          <a:spcPts val="600"/>
        </a:spcAft>
        <a:buClrTx/>
        <a:buFont typeface="Lucida Grande"/>
        <a:buChar char="-"/>
        <a:defRPr kern="1200">
          <a:solidFill>
            <a:srgbClr val="626262"/>
          </a:solidFill>
          <a:latin typeface="Arial"/>
          <a:ea typeface="ＭＳ Ｐゴシック" charset="0"/>
          <a:cs typeface="Arial"/>
        </a:defRPr>
      </a:lvl2pPr>
      <a:lvl3pPr marL="858838" indent="-227013" algn="l" rtl="0" eaLnBrk="1" fontAlgn="base" hangingPunct="1">
        <a:spcBef>
          <a:spcPts val="400"/>
        </a:spcBef>
        <a:spcAft>
          <a:spcPts val="600"/>
        </a:spcAft>
        <a:buClr>
          <a:srgbClr val="7E8B7A"/>
        </a:buClr>
        <a:buFont typeface="Symbol" charset="0"/>
        <a:buChar char="-"/>
        <a:defRPr sz="1600" kern="1200">
          <a:solidFill>
            <a:srgbClr val="626262"/>
          </a:solidFill>
          <a:latin typeface="Arial"/>
          <a:ea typeface="ＭＳ Ｐゴシック" charset="0"/>
          <a:cs typeface="Arial"/>
        </a:defRPr>
      </a:lvl3pPr>
      <a:lvl4pPr marL="1030288" indent="-171450" algn="l" rtl="0" eaLnBrk="1" fontAlgn="base" hangingPunct="1">
        <a:spcBef>
          <a:spcPts val="400"/>
        </a:spcBef>
        <a:spcAft>
          <a:spcPts val="600"/>
        </a:spcAft>
        <a:buClr>
          <a:srgbClr val="7E8B7A"/>
        </a:buClr>
        <a:buFont typeface="Arial" charset="0"/>
        <a:buChar char="•"/>
        <a:defRPr sz="1400" kern="1200">
          <a:solidFill>
            <a:srgbClr val="626262"/>
          </a:solidFill>
          <a:latin typeface="Arial"/>
          <a:ea typeface="ＭＳ Ｐゴシック" charset="0"/>
          <a:cs typeface="Arial"/>
        </a:defRPr>
      </a:lvl4pPr>
      <a:lvl5pPr marL="1201738" indent="-171450" algn="l" rtl="0" eaLnBrk="1" fontAlgn="base" hangingPunct="1">
        <a:spcBef>
          <a:spcPts val="400"/>
        </a:spcBef>
        <a:spcAft>
          <a:spcPts val="600"/>
        </a:spcAft>
        <a:buClr>
          <a:srgbClr val="7E8B7A"/>
        </a:buClr>
        <a:buFont typeface="Symbol" charset="0"/>
        <a:buChar char="-"/>
        <a:defRPr sz="1200" kern="1200">
          <a:solidFill>
            <a:srgbClr val="626262"/>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333375"/>
            <a:ext cx="7924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1027" name="Text Placeholder 2"/>
          <p:cNvSpPr>
            <a:spLocks noGrp="1"/>
          </p:cNvSpPr>
          <p:nvPr>
            <p:ph type="body" idx="1"/>
          </p:nvPr>
        </p:nvSpPr>
        <p:spPr bwMode="auto">
          <a:xfrm>
            <a:off x="495300" y="1019175"/>
            <a:ext cx="8153400" cy="510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12"/>
          <p:cNvSpPr>
            <a:spLocks noGrp="1"/>
          </p:cNvSpPr>
          <p:nvPr>
            <p:ph type="sldNum" sz="quarter" idx="4"/>
          </p:nvPr>
        </p:nvSpPr>
        <p:spPr>
          <a:xfrm>
            <a:off x="8205788" y="6374490"/>
            <a:ext cx="474662" cy="241300"/>
          </a:xfrm>
          <a:prstGeom prst="rect">
            <a:avLst/>
          </a:prstGeom>
        </p:spPr>
        <p:txBody>
          <a:bodyPr vert="horz" wrap="square" lIns="0" tIns="0" rIns="0" bIns="0" numCol="1" anchor="b" anchorCtr="0" compatLnSpc="1">
            <a:prstTxWarp prst="textNoShape">
              <a:avLst/>
            </a:prstTxWarp>
          </a:bodyPr>
          <a:lstStyle>
            <a:lvl1pPr algn="r">
              <a:defRPr sz="1000">
                <a:solidFill>
                  <a:schemeClr val="bg2"/>
                </a:solidFill>
                <a:latin typeface="Calibri" charset="0"/>
                <a:cs typeface="+mn-cs"/>
              </a:defRPr>
            </a:lvl1pPr>
          </a:lstStyle>
          <a:p>
            <a:pPr fontAlgn="base">
              <a:spcBef>
                <a:spcPct val="0"/>
              </a:spcBef>
              <a:spcAft>
                <a:spcPct val="0"/>
              </a:spcAft>
              <a:defRPr/>
            </a:pPr>
            <a:fld id="{32126B37-FE68-EA48-ADE8-64B29A53A5F4}" type="slidenum">
              <a:rPr lang="en-US" smtClean="0">
                <a:solidFill>
                  <a:srgbClr val="7E8B7A"/>
                </a:solidFill>
                <a:ea typeface="ＭＳ Ｐゴシック" charset="0"/>
              </a:rPr>
              <a:pPr fontAlgn="base">
                <a:spcBef>
                  <a:spcPct val="0"/>
                </a:spcBef>
                <a:spcAft>
                  <a:spcPct val="0"/>
                </a:spcAft>
                <a:defRPr/>
              </a:pPr>
              <a:t>‹#›</a:t>
            </a:fld>
            <a:endParaRPr lang="en-US" dirty="0">
              <a:solidFill>
                <a:srgbClr val="7E8B7A"/>
              </a:solidFill>
              <a:ea typeface="ＭＳ Ｐゴシック" charset="0"/>
            </a:endParaRPr>
          </a:p>
        </p:txBody>
      </p:sp>
      <p:pic>
        <p:nvPicPr>
          <p:cNvPr id="3" name="Picture 2" descr="cbnew_blue.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90550" y="6340522"/>
            <a:ext cx="1739574" cy="299013"/>
          </a:xfrm>
          <a:prstGeom prst="rect">
            <a:avLst/>
          </a:prstGeom>
        </p:spPr>
      </p:pic>
      <p:sp>
        <p:nvSpPr>
          <p:cNvPr id="8" name="Rectangle 7"/>
          <p:cNvSpPr/>
          <p:nvPr/>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6" descr="cbnew_blue.png"/>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590550" y="6340522"/>
            <a:ext cx="1739574" cy="299013"/>
          </a:xfrm>
          <a:prstGeom prst="rect">
            <a:avLst/>
          </a:prstGeom>
        </p:spPr>
      </p:pic>
      <p:sp>
        <p:nvSpPr>
          <p:cNvPr id="9" name="Rectangle 8"/>
          <p:cNvSpPr/>
          <p:nvPr userDrawn="1"/>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189521852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transition>
    <p:fade/>
  </p:transition>
  <p:hf hdr="0" dt="0"/>
  <p:txStyles>
    <p:titleStyle>
      <a:lvl1pPr algn="l" rtl="0" eaLnBrk="1" fontAlgn="base" hangingPunct="1">
        <a:spcBef>
          <a:spcPct val="0"/>
        </a:spcBef>
        <a:spcAft>
          <a:spcPct val="0"/>
        </a:spcAft>
        <a:defRPr lang="en-US" sz="2200" b="1" kern="1200" dirty="0">
          <a:solidFill>
            <a:srgbClr val="00529B"/>
          </a:solidFill>
          <a:latin typeface="Arial"/>
          <a:ea typeface="ＭＳ Ｐゴシック" charset="0"/>
          <a:cs typeface="Arial"/>
        </a:defRPr>
      </a:lvl1pPr>
      <a:lvl2pPr algn="l" rtl="0" eaLnBrk="1" fontAlgn="base" hangingPunct="1">
        <a:spcBef>
          <a:spcPct val="0"/>
        </a:spcBef>
        <a:spcAft>
          <a:spcPct val="0"/>
        </a:spcAft>
        <a:defRPr sz="2600" b="1">
          <a:solidFill>
            <a:schemeClr val="accent1"/>
          </a:solidFill>
          <a:latin typeface="Arial" charset="0"/>
          <a:ea typeface="ＭＳ Ｐゴシック" charset="0"/>
        </a:defRPr>
      </a:lvl2pPr>
      <a:lvl3pPr algn="l" rtl="0" eaLnBrk="1" fontAlgn="base" hangingPunct="1">
        <a:spcBef>
          <a:spcPct val="0"/>
        </a:spcBef>
        <a:spcAft>
          <a:spcPct val="0"/>
        </a:spcAft>
        <a:defRPr sz="2600" b="1">
          <a:solidFill>
            <a:schemeClr val="accent1"/>
          </a:solidFill>
          <a:latin typeface="Arial" charset="0"/>
          <a:ea typeface="ＭＳ Ｐゴシック" charset="0"/>
        </a:defRPr>
      </a:lvl3pPr>
      <a:lvl4pPr algn="l" rtl="0" eaLnBrk="1" fontAlgn="base" hangingPunct="1">
        <a:spcBef>
          <a:spcPct val="0"/>
        </a:spcBef>
        <a:spcAft>
          <a:spcPct val="0"/>
        </a:spcAft>
        <a:defRPr sz="2600" b="1">
          <a:solidFill>
            <a:schemeClr val="accent1"/>
          </a:solidFill>
          <a:latin typeface="Arial" charset="0"/>
          <a:ea typeface="ＭＳ Ｐゴシック" charset="0"/>
        </a:defRPr>
      </a:lvl4pPr>
      <a:lvl5pPr algn="l" rtl="0" eaLnBrk="1" fontAlgn="base" hangingPunct="1">
        <a:spcBef>
          <a:spcPct val="0"/>
        </a:spcBef>
        <a:spcAft>
          <a:spcPct val="0"/>
        </a:spcAft>
        <a:defRPr sz="2600" b="1">
          <a:solidFill>
            <a:schemeClr val="accent1"/>
          </a:solidFill>
          <a:latin typeface="Arial" charset="0"/>
          <a:ea typeface="ＭＳ Ｐゴシック" charset="0"/>
        </a:defRPr>
      </a:lvl5pPr>
      <a:lvl6pPr marL="457200" algn="l" rtl="0" eaLnBrk="1" fontAlgn="base" hangingPunct="1">
        <a:spcBef>
          <a:spcPct val="0"/>
        </a:spcBef>
        <a:spcAft>
          <a:spcPct val="0"/>
        </a:spcAft>
        <a:defRPr sz="2800" b="1">
          <a:solidFill>
            <a:schemeClr val="accent1"/>
          </a:solidFill>
          <a:latin typeface="Calibri" charset="0"/>
          <a:ea typeface="ＭＳ Ｐゴシック" charset="0"/>
        </a:defRPr>
      </a:lvl6pPr>
      <a:lvl7pPr marL="914400" algn="l" rtl="0" eaLnBrk="1" fontAlgn="base" hangingPunct="1">
        <a:spcBef>
          <a:spcPct val="0"/>
        </a:spcBef>
        <a:spcAft>
          <a:spcPct val="0"/>
        </a:spcAft>
        <a:defRPr sz="2800" b="1">
          <a:solidFill>
            <a:schemeClr val="accent1"/>
          </a:solidFill>
          <a:latin typeface="Calibri" charset="0"/>
          <a:ea typeface="ＭＳ Ｐゴシック" charset="0"/>
        </a:defRPr>
      </a:lvl7pPr>
      <a:lvl8pPr marL="1371600" algn="l" rtl="0" eaLnBrk="1" fontAlgn="base" hangingPunct="1">
        <a:spcBef>
          <a:spcPct val="0"/>
        </a:spcBef>
        <a:spcAft>
          <a:spcPct val="0"/>
        </a:spcAft>
        <a:defRPr sz="2800" b="1">
          <a:solidFill>
            <a:schemeClr val="accent1"/>
          </a:solidFill>
          <a:latin typeface="Calibri" charset="0"/>
          <a:ea typeface="ＭＳ Ｐゴシック" charset="0"/>
        </a:defRPr>
      </a:lvl8pPr>
      <a:lvl9pPr marL="1828800" algn="l" rtl="0" eaLnBrk="1" fontAlgn="base" hangingPunct="1">
        <a:spcBef>
          <a:spcPct val="0"/>
        </a:spcBef>
        <a:spcAft>
          <a:spcPct val="0"/>
        </a:spcAft>
        <a:defRPr sz="2800" b="1">
          <a:solidFill>
            <a:schemeClr val="accent1"/>
          </a:solidFill>
          <a:latin typeface="Calibri" charset="0"/>
          <a:ea typeface="ＭＳ Ｐゴシック" charset="0"/>
        </a:defRPr>
      </a:lvl9pPr>
    </p:titleStyle>
    <p:bodyStyle>
      <a:lvl1pPr marL="346075" indent="-342900" algn="l" rtl="0" eaLnBrk="1" fontAlgn="base" hangingPunct="1">
        <a:spcBef>
          <a:spcPts val="400"/>
        </a:spcBef>
        <a:spcAft>
          <a:spcPts val="600"/>
        </a:spcAft>
        <a:buClr>
          <a:srgbClr val="F7931D"/>
        </a:buClr>
        <a:buSzPct val="80000"/>
        <a:buFont typeface="Lucida Grande"/>
        <a:buChar char="+"/>
        <a:defRPr sz="2000" kern="1200">
          <a:solidFill>
            <a:srgbClr val="626262"/>
          </a:solidFill>
          <a:latin typeface="Arial"/>
          <a:ea typeface="ＭＳ Ｐゴシック" charset="0"/>
          <a:cs typeface="Arial"/>
        </a:defRPr>
      </a:lvl1pPr>
      <a:lvl2pPr marL="631825" indent="-233363" algn="l" rtl="0" eaLnBrk="1" fontAlgn="base" hangingPunct="1">
        <a:spcBef>
          <a:spcPts val="400"/>
        </a:spcBef>
        <a:spcAft>
          <a:spcPts val="600"/>
        </a:spcAft>
        <a:buClrTx/>
        <a:buFont typeface="Lucida Grande"/>
        <a:buChar char="-"/>
        <a:defRPr kern="1200">
          <a:solidFill>
            <a:srgbClr val="626262"/>
          </a:solidFill>
          <a:latin typeface="Arial"/>
          <a:ea typeface="ＭＳ Ｐゴシック" charset="0"/>
          <a:cs typeface="Arial"/>
        </a:defRPr>
      </a:lvl2pPr>
      <a:lvl3pPr marL="858838" indent="-227013" algn="l" rtl="0" eaLnBrk="1" fontAlgn="base" hangingPunct="1">
        <a:spcBef>
          <a:spcPts val="400"/>
        </a:spcBef>
        <a:spcAft>
          <a:spcPts val="600"/>
        </a:spcAft>
        <a:buClr>
          <a:srgbClr val="7E8B7A"/>
        </a:buClr>
        <a:buFont typeface="Symbol" charset="0"/>
        <a:buChar char="-"/>
        <a:defRPr sz="1600" kern="1200">
          <a:solidFill>
            <a:srgbClr val="626262"/>
          </a:solidFill>
          <a:latin typeface="Arial"/>
          <a:ea typeface="ＭＳ Ｐゴシック" charset="0"/>
          <a:cs typeface="Arial"/>
        </a:defRPr>
      </a:lvl3pPr>
      <a:lvl4pPr marL="1030288" indent="-171450" algn="l" rtl="0" eaLnBrk="1" fontAlgn="base" hangingPunct="1">
        <a:spcBef>
          <a:spcPts val="400"/>
        </a:spcBef>
        <a:spcAft>
          <a:spcPts val="600"/>
        </a:spcAft>
        <a:buClr>
          <a:srgbClr val="7E8B7A"/>
        </a:buClr>
        <a:buFont typeface="Arial" charset="0"/>
        <a:buChar char="•"/>
        <a:defRPr sz="1400" kern="1200">
          <a:solidFill>
            <a:srgbClr val="626262"/>
          </a:solidFill>
          <a:latin typeface="Arial"/>
          <a:ea typeface="ＭＳ Ｐゴシック" charset="0"/>
          <a:cs typeface="Arial"/>
        </a:defRPr>
      </a:lvl4pPr>
      <a:lvl5pPr marL="1201738" indent="-171450" algn="l" rtl="0" eaLnBrk="1" fontAlgn="base" hangingPunct="1">
        <a:spcBef>
          <a:spcPts val="400"/>
        </a:spcBef>
        <a:spcAft>
          <a:spcPts val="600"/>
        </a:spcAft>
        <a:buClr>
          <a:srgbClr val="7E8B7A"/>
        </a:buClr>
        <a:buFont typeface="Symbol" charset="0"/>
        <a:buChar char="-"/>
        <a:defRPr sz="1200" kern="1200">
          <a:solidFill>
            <a:srgbClr val="626262"/>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6/12/2020</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fontAlgn="base">
              <a:spcBef>
                <a:spcPct val="0"/>
              </a:spcBef>
              <a:spcAft>
                <a:spcPct val="0"/>
              </a:spcAft>
              <a:defRPr/>
            </a:pPr>
            <a:fld id="{32126B37-FE68-EA48-ADE8-64B29A53A5F4}" type="slidenum">
              <a:rPr lang="en-US" smtClean="0">
                <a:solidFill>
                  <a:srgbClr val="7E8B7A"/>
                </a:solidFill>
                <a:ea typeface="ＭＳ Ｐゴシック" charset="0"/>
              </a:rPr>
              <a:pPr fontAlgn="base">
                <a:spcBef>
                  <a:spcPct val="0"/>
                </a:spcBef>
                <a:spcAft>
                  <a:spcPct val="0"/>
                </a:spcAft>
                <a:defRPr/>
              </a:pPr>
              <a:t>‹#›</a:t>
            </a:fld>
            <a:endParaRPr lang="en-US" dirty="0">
              <a:solidFill>
                <a:srgbClr val="7E8B7A"/>
              </a:solidFill>
              <a:ea typeface="ＭＳ Ｐゴシック" charset="0"/>
            </a:endParaRPr>
          </a:p>
        </p:txBody>
      </p:sp>
    </p:spTree>
    <p:extLst>
      <p:ext uri="{BB962C8B-B14F-4D97-AF65-F5344CB8AC3E}">
        <p14:creationId xmlns:p14="http://schemas.microsoft.com/office/powerpoint/2010/main" val="299595581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5.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khanacademy.org/sat" TargetMode="Externa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hyperlink" Target="https://www.princetonreview.com/" TargetMode="External"/><Relationship Id="rId2" Type="http://schemas.openxmlformats.org/officeDocument/2006/relationships/hyperlink" Target="https://www.dodea.edu/choices360/" TargetMode="Externa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image" Target="../media/image48.jpg"/><Relationship Id="rId2" Type="http://schemas.openxmlformats.org/officeDocument/2006/relationships/image" Target="../media/image43.jpg"/><Relationship Id="rId1" Type="http://schemas.openxmlformats.org/officeDocument/2006/relationships/slideLayout" Target="../slideLayouts/slideLayout20.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4.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0"/>
            <a:ext cx="8077200" cy="1508105"/>
          </a:xfrm>
          <a:prstGeom prst="rect">
            <a:avLst/>
          </a:prstGeom>
          <a:noFill/>
        </p:spPr>
        <p:txBody>
          <a:bodyPr wrap="square" rtlCol="0">
            <a:spAutoFit/>
          </a:bodyPr>
          <a:lstStyle/>
          <a:p>
            <a:pPr algn="ctr"/>
            <a:r>
              <a:rPr lang="en-US" sz="6000" dirty="0" smtClean="0"/>
              <a:t>PSAT Night</a:t>
            </a:r>
          </a:p>
          <a:p>
            <a:endParaRPr lang="en-US" sz="3200" dirty="0" smtClean="0"/>
          </a:p>
        </p:txBody>
      </p:sp>
      <p:pic>
        <p:nvPicPr>
          <p:cNvPr id="1026" name="Picture 2" descr="Edgren MHS Masc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438400"/>
            <a:ext cx="3273425" cy="327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794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core report detail page of the paper score report for PSAT/NMSQ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992" y="1496754"/>
            <a:ext cx="7802626" cy="3784078"/>
          </a:xfrm>
          <a:prstGeom prst="rect">
            <a:avLst/>
          </a:prstGeom>
          <a:noFill/>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descr="Score report detail page of the paper score report for PSAT/NMSQT."/>
          <p:cNvSpPr/>
          <p:nvPr/>
        </p:nvSpPr>
        <p:spPr>
          <a:xfrm>
            <a:off x="881888" y="1603248"/>
            <a:ext cx="2072640" cy="1431500"/>
          </a:xfrm>
          <a:prstGeom prst="ellipse">
            <a:avLst/>
          </a:prstGeom>
          <a:noFill/>
          <a:ln>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6" name="Oval 5" descr="Score report detail page of the paper score report for PSAT/NMSQT."/>
          <p:cNvSpPr/>
          <p:nvPr/>
        </p:nvSpPr>
        <p:spPr>
          <a:xfrm>
            <a:off x="3515360" y="1603248"/>
            <a:ext cx="1804416" cy="1312230"/>
          </a:xfrm>
          <a:prstGeom prst="ellipse">
            <a:avLst/>
          </a:prstGeom>
          <a:noFill/>
          <a:ln>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7" name="Oval 6" descr="Score report detail page of the paper score report for PSAT/NMSQT."/>
          <p:cNvSpPr/>
          <p:nvPr/>
        </p:nvSpPr>
        <p:spPr>
          <a:xfrm>
            <a:off x="6100064" y="1743456"/>
            <a:ext cx="1938528" cy="1172022"/>
          </a:xfrm>
          <a:prstGeom prst="ellipse">
            <a:avLst/>
          </a:prstGeom>
          <a:noFill/>
          <a:ln>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9"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solidFill>
                  <a:srgbClr val="7E8B7A"/>
                </a:solidFill>
              </a:rPr>
              <a:pPr>
                <a:defRPr/>
              </a:pPr>
              <a:t>10</a:t>
            </a:fld>
            <a:endParaRPr lang="en-US" dirty="0">
              <a:solidFill>
                <a:srgbClr val="7E8B7A"/>
              </a:solidFill>
            </a:endParaRPr>
          </a:p>
        </p:txBody>
      </p:sp>
      <p:sp>
        <p:nvSpPr>
          <p:cNvPr id="4" name="Title 3"/>
          <p:cNvSpPr>
            <a:spLocks noGrp="1"/>
          </p:cNvSpPr>
          <p:nvPr>
            <p:ph type="title"/>
          </p:nvPr>
        </p:nvSpPr>
        <p:spPr/>
        <p:txBody>
          <a:bodyPr/>
          <a:lstStyle/>
          <a:p>
            <a:r>
              <a:rPr lang="en-US" dirty="0"/>
              <a:t>What Are My Scores</a:t>
            </a:r>
            <a:r>
              <a:rPr lang="en-US" dirty="0" smtClean="0"/>
              <a:t>?</a:t>
            </a:r>
            <a:endParaRPr lang="en-US" dirty="0"/>
          </a:p>
        </p:txBody>
      </p:sp>
    </p:spTree>
    <p:extLst>
      <p:ext uri="{BB962C8B-B14F-4D97-AF65-F5344CB8AC3E}">
        <p14:creationId xmlns:p14="http://schemas.microsoft.com/office/powerpoint/2010/main" val="3501250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solidFill>
                  <a:srgbClr val="7E8B7A"/>
                </a:solidFill>
              </a:rPr>
              <a:pPr>
                <a:defRPr/>
              </a:pPr>
              <a:t>11</a:t>
            </a:fld>
            <a:endParaRPr lang="en-US" dirty="0">
              <a:solidFill>
                <a:srgbClr val="7E8B7A"/>
              </a:solidFill>
            </a:endParaRPr>
          </a:p>
        </p:txBody>
      </p:sp>
      <p:sp>
        <p:nvSpPr>
          <p:cNvPr id="11" name="Title 10"/>
          <p:cNvSpPr>
            <a:spLocks noGrp="1"/>
          </p:cNvSpPr>
          <p:nvPr>
            <p:ph type="title"/>
          </p:nvPr>
        </p:nvSpPr>
        <p:spPr>
          <a:xfrm>
            <a:off x="495300" y="333375"/>
            <a:ext cx="6519008" cy="639763"/>
          </a:xfrm>
        </p:spPr>
        <p:txBody>
          <a:bodyPr>
            <a:normAutofit fontScale="90000"/>
          </a:bodyPr>
          <a:lstStyle/>
          <a:p>
            <a:r>
              <a:rPr lang="en-US" dirty="0"/>
              <a:t>What Are My Scores? </a:t>
            </a:r>
            <a:r>
              <a:rPr lang="en-US" sz="2000" b="0" i="1" dirty="0"/>
              <a:t>(cont.)</a:t>
            </a:r>
            <a:r>
              <a:rPr lang="en-US" dirty="0"/>
              <a:t/>
            </a:r>
            <a:br>
              <a:rPr lang="en-US" dirty="0"/>
            </a:br>
            <a:endParaRPr lang="en-US" dirty="0"/>
          </a:p>
        </p:txBody>
      </p:sp>
      <p:pic>
        <p:nvPicPr>
          <p:cNvPr id="15" name="Picture 2" descr=" Score report detail page of the paper score report for PSAT/NMSQT. Test scores, cross-test scores, and subscores are intended to give students insightful information about their strengths and areas for improvem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5216" y="1107974"/>
            <a:ext cx="6445503" cy="4767310"/>
          </a:xfrm>
          <a:prstGeom prst="rect">
            <a:avLst/>
          </a:prstGeom>
          <a:noFill/>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0982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What Are My Score Percentiles?</a:t>
            </a:r>
            <a:endParaRPr lang="en-US" sz="2200" dirty="0"/>
          </a:p>
        </p:txBody>
      </p:sp>
      <p:sp>
        <p:nvSpPr>
          <p:cNvPr id="9"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solidFill>
                  <a:srgbClr val="7E8B7A"/>
                </a:solidFill>
              </a:rPr>
              <a:pPr>
                <a:defRPr/>
              </a:pPr>
              <a:t>12</a:t>
            </a:fld>
            <a:endParaRPr lang="en-US" dirty="0">
              <a:solidFill>
                <a:srgbClr val="7E8B7A"/>
              </a:solidFill>
            </a:endParaRPr>
          </a:p>
        </p:txBody>
      </p:sp>
      <p:pic>
        <p:nvPicPr>
          <p:cNvPr id="12" name="Picture 2" descr="Score report detail page of the paper score report for PSAT/NMSQT. Test scores, cross-test scores, and subscores. Immediately under each of the three scores, students are presented with their Nationally Representative Sample Percenti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3024" y="1489597"/>
            <a:ext cx="7802626" cy="3784078"/>
          </a:xfrm>
          <a:prstGeom prst="rect">
            <a:avLst/>
          </a:prstGeom>
          <a:noFill/>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descr="Score report detail page of the paper score report for PSAT/NMSQT. Test scores, cross-test scores, and subscores. Immediately under each of the three scores, students are presented with their Nationally Representative Sample Percentile."/>
          <p:cNvSpPr/>
          <p:nvPr/>
        </p:nvSpPr>
        <p:spPr>
          <a:xfrm>
            <a:off x="1389888" y="2450592"/>
            <a:ext cx="1036320" cy="694944"/>
          </a:xfrm>
          <a:prstGeom prst="ellipse">
            <a:avLst/>
          </a:prstGeom>
          <a:noFill/>
          <a:ln>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4" name="Oval 13" descr="Score report detail page of the paper score report for PSAT/NMSQT. Test scores, cross-test scores, and subscores. Immediately under each of the three scores, students are presented with their Nationally Representative Sample Percentile."/>
          <p:cNvSpPr/>
          <p:nvPr/>
        </p:nvSpPr>
        <p:spPr>
          <a:xfrm>
            <a:off x="3956177" y="2468880"/>
            <a:ext cx="1036320" cy="694944"/>
          </a:xfrm>
          <a:prstGeom prst="ellipse">
            <a:avLst/>
          </a:prstGeom>
          <a:noFill/>
          <a:ln>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5" name="Oval 14" descr="Score report detail page of the paper score report for PSAT/NMSQT. Test scores, cross-test scores, and subscores. Immediately under each of the three scores, students are presented with their Nationally Representative Sample Percentile."/>
          <p:cNvSpPr/>
          <p:nvPr/>
        </p:nvSpPr>
        <p:spPr>
          <a:xfrm>
            <a:off x="6492240" y="2499360"/>
            <a:ext cx="1036320" cy="694944"/>
          </a:xfrm>
          <a:prstGeom prst="ellipse">
            <a:avLst/>
          </a:prstGeom>
          <a:noFill/>
          <a:ln>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720800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7" name="Picture 3" descr="A note on the paper score report that explains that when students take assessments more than once, scores may differ on each testing occasion. PSAT/NMSQT scores should be interpreted as ranges rather than singular points, since a student’s score might vary slightly if she or he had taken different versions of the test under identical conditi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790256"/>
            <a:ext cx="4053332" cy="5413159"/>
          </a:xfrm>
          <a:prstGeom prst="rect">
            <a:avLst/>
          </a:prstGeom>
          <a:noFill/>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2200" dirty="0" smtClean="0"/>
              <a:t>What Are My Score Ranges?</a:t>
            </a:r>
            <a:endParaRPr lang="en-US" sz="2200" dirty="0"/>
          </a:p>
        </p:txBody>
      </p:sp>
      <p:pic>
        <p:nvPicPr>
          <p:cNvPr id="6146" name="Picture 2" descr="A note on the paper score report that explains that when students take assessments more than once, scores may differ on each testing occasion. PSAT/NMSQT scores should be interpreted as ranges rather than singular points, since a student’s score might vary slightly if she or he had taken different versions of the test under identical condition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2014" y="1956117"/>
            <a:ext cx="6271452" cy="2810955"/>
          </a:xfrm>
          <a:prstGeom prst="rect">
            <a:avLst/>
          </a:prstGeom>
          <a:noFill/>
          <a:ln>
            <a:solidFill>
              <a:srgbClr val="00529B"/>
            </a:solid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Lst>
        </p:spPr>
      </p:pic>
      <p:cxnSp>
        <p:nvCxnSpPr>
          <p:cNvPr id="6" name="Straight Arrow Connector 5" descr="A note on the paper score report that explains that when students take assessments more than once, scores may differ on each testing occasion. PSAT/NMSQT scores should be interpreted as ranges rather than singular points, since a student’s score might vary slightly if she or he had taken different versions of the test under identical conditions."/>
          <p:cNvCxnSpPr/>
          <p:nvPr/>
        </p:nvCxnSpPr>
        <p:spPr>
          <a:xfrm flipH="1" flipV="1">
            <a:off x="3352800" y="4767072"/>
            <a:ext cx="1658112" cy="621792"/>
          </a:xfrm>
          <a:prstGeom prst="straightConnector1">
            <a:avLst/>
          </a:prstGeom>
          <a:ln>
            <a:solidFill>
              <a:srgbClr val="00529B"/>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descr="A note on the paper score report that explains that when students take assessments more than once, scores may differ on each testing occasion. PSAT/NMSQT scores should be interpreted as ranges rather than singular points, since a student’s score might vary slightly if she or he had taken different versions of the test under identical conditions."/>
          <p:cNvSpPr/>
          <p:nvPr/>
        </p:nvSpPr>
        <p:spPr>
          <a:xfrm>
            <a:off x="5010912" y="5218176"/>
            <a:ext cx="1892554" cy="902208"/>
          </a:xfrm>
          <a:prstGeom prst="rect">
            <a:avLst/>
          </a:prstGeom>
          <a:noFill/>
          <a:ln w="12700" cmpd="sng">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9"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solidFill>
                  <a:srgbClr val="7E8B7A"/>
                </a:solidFill>
              </a:rPr>
              <a:pPr>
                <a:defRPr/>
              </a:pPr>
              <a:t>13</a:t>
            </a:fld>
            <a:endParaRPr lang="en-US" dirty="0">
              <a:solidFill>
                <a:srgbClr val="7E8B7A"/>
              </a:solidFill>
            </a:endParaRPr>
          </a:p>
        </p:txBody>
      </p:sp>
    </p:spTree>
    <p:extLst>
      <p:ext uri="{BB962C8B-B14F-4D97-AF65-F5344CB8AC3E}">
        <p14:creationId xmlns:p14="http://schemas.microsoft.com/office/powerpoint/2010/main" val="391593933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1808" rIns="0" bIns="0" rtlCol="0">
            <a:noAutofit/>
          </a:bodyPr>
          <a:lstStyle/>
          <a:p>
            <a:pPr marL="12700">
              <a:lnSpc>
                <a:spcPts val="4760"/>
              </a:lnSpc>
            </a:pPr>
            <a:r>
              <a:rPr sz="4000" spc="-130" dirty="0" smtClean="0">
                <a:solidFill>
                  <a:srgbClr val="D2533C"/>
                </a:solidFill>
                <a:latin typeface="Arial"/>
                <a:cs typeface="Arial"/>
              </a:rPr>
              <a:t>S</a:t>
            </a:r>
            <a:r>
              <a:rPr sz="4000" spc="-110" dirty="0" smtClean="0">
                <a:solidFill>
                  <a:srgbClr val="D2533C"/>
                </a:solidFill>
                <a:latin typeface="Arial"/>
                <a:cs typeface="Arial"/>
              </a:rPr>
              <a:t>t</a:t>
            </a:r>
            <a:r>
              <a:rPr sz="4000" spc="-125" dirty="0" smtClean="0">
                <a:solidFill>
                  <a:srgbClr val="D2533C"/>
                </a:solidFill>
                <a:latin typeface="Arial"/>
                <a:cs typeface="Arial"/>
              </a:rPr>
              <a:t>uden</a:t>
            </a:r>
            <a:r>
              <a:rPr sz="4000" spc="-15" dirty="0" smtClean="0">
                <a:solidFill>
                  <a:srgbClr val="D2533C"/>
                </a:solidFill>
                <a:latin typeface="Arial"/>
                <a:cs typeface="Arial"/>
              </a:rPr>
              <a:t>t</a:t>
            </a:r>
            <a:r>
              <a:rPr sz="4000" spc="-210" dirty="0" smtClean="0">
                <a:solidFill>
                  <a:srgbClr val="D2533C"/>
                </a:solidFill>
                <a:latin typeface="Arial"/>
                <a:cs typeface="Arial"/>
              </a:rPr>
              <a:t> </a:t>
            </a:r>
            <a:r>
              <a:rPr sz="4000" spc="-125" dirty="0" smtClean="0">
                <a:solidFill>
                  <a:srgbClr val="D2533C"/>
                </a:solidFill>
                <a:latin typeface="Arial"/>
                <a:cs typeface="Arial"/>
              </a:rPr>
              <a:t>Repo</a:t>
            </a:r>
            <a:r>
              <a:rPr sz="4000" spc="-110" dirty="0" smtClean="0">
                <a:solidFill>
                  <a:srgbClr val="D2533C"/>
                </a:solidFill>
                <a:latin typeface="Arial"/>
                <a:cs typeface="Arial"/>
              </a:rPr>
              <a:t>rt</a:t>
            </a:r>
            <a:r>
              <a:rPr sz="4000" spc="-20" dirty="0" smtClean="0">
                <a:solidFill>
                  <a:srgbClr val="D2533C"/>
                </a:solidFill>
                <a:latin typeface="Arial"/>
                <a:cs typeface="Arial"/>
              </a:rPr>
              <a:t>s</a:t>
            </a:r>
            <a:r>
              <a:rPr sz="4000" spc="-185" dirty="0" smtClean="0">
                <a:solidFill>
                  <a:srgbClr val="D2533C"/>
                </a:solidFill>
                <a:latin typeface="Arial"/>
                <a:cs typeface="Arial"/>
              </a:rPr>
              <a:t> </a:t>
            </a:r>
            <a:r>
              <a:rPr sz="4000" spc="-15" dirty="0" smtClean="0">
                <a:solidFill>
                  <a:srgbClr val="D2533C"/>
                </a:solidFill>
                <a:latin typeface="Arial"/>
                <a:cs typeface="Arial"/>
              </a:rPr>
              <a:t>-</a:t>
            </a:r>
            <a:r>
              <a:rPr sz="4000" spc="-204" dirty="0" smtClean="0">
                <a:solidFill>
                  <a:srgbClr val="D2533C"/>
                </a:solidFill>
                <a:latin typeface="Arial"/>
                <a:cs typeface="Arial"/>
              </a:rPr>
              <a:t> </a:t>
            </a:r>
            <a:r>
              <a:rPr sz="4000" spc="-125" dirty="0" smtClean="0">
                <a:solidFill>
                  <a:srgbClr val="D2533C"/>
                </a:solidFill>
                <a:latin typeface="Arial"/>
                <a:cs typeface="Arial"/>
              </a:rPr>
              <a:t>Log</a:t>
            </a:r>
            <a:r>
              <a:rPr sz="4000" spc="-110" dirty="0" smtClean="0">
                <a:solidFill>
                  <a:srgbClr val="D2533C"/>
                </a:solidFill>
                <a:latin typeface="Arial"/>
                <a:cs typeface="Arial"/>
              </a:rPr>
              <a:t>i</a:t>
            </a:r>
            <a:r>
              <a:rPr sz="4000" spc="-25" dirty="0" smtClean="0">
                <a:solidFill>
                  <a:srgbClr val="D2533C"/>
                </a:solidFill>
                <a:latin typeface="Arial"/>
                <a:cs typeface="Arial"/>
              </a:rPr>
              <a:t>n</a:t>
            </a:r>
            <a:endParaRPr sz="4000" dirty="0">
              <a:latin typeface="Arial"/>
              <a:cs typeface="Arial"/>
            </a:endParaRPr>
          </a:p>
        </p:txBody>
      </p:sp>
      <p:sp>
        <p:nvSpPr>
          <p:cNvPr id="7" name="object 7"/>
          <p:cNvSpPr txBox="1">
            <a:spLocks noGrp="1"/>
          </p:cNvSpPr>
          <p:nvPr>
            <p:ph type="sldNum" sz="quarter" idx="12"/>
          </p:nvPr>
        </p:nvSpPr>
        <p:spPr>
          <a:prstGeom prst="rect">
            <a:avLst/>
          </a:prstGeom>
        </p:spPr>
        <p:txBody>
          <a:bodyPr vert="horz" wrap="square" lIns="0" tIns="0" rIns="0" bIns="0" rtlCol="0">
            <a:noAutofit/>
          </a:bodyPr>
          <a:lstStyle/>
          <a:p>
            <a:pPr marL="25400">
              <a:lnSpc>
                <a:spcPct val="100000"/>
              </a:lnSpc>
            </a:pPr>
            <a:r>
              <a:rPr sz="800" dirty="0" smtClean="0">
                <a:solidFill>
                  <a:srgbClr val="F3F2DC"/>
                </a:solidFill>
                <a:latin typeface="Calibri"/>
                <a:cs typeface="Calibri"/>
              </a:rPr>
              <a:t>26</a:t>
            </a:r>
            <a:endParaRPr sz="800" dirty="0">
              <a:latin typeface="Calibri"/>
              <a:cs typeface="Calibri"/>
            </a:endParaRPr>
          </a:p>
        </p:txBody>
      </p:sp>
      <p:sp>
        <p:nvSpPr>
          <p:cNvPr id="3" name="object 3"/>
          <p:cNvSpPr txBox="1"/>
          <p:nvPr/>
        </p:nvSpPr>
        <p:spPr>
          <a:xfrm>
            <a:off x="535940" y="1639315"/>
            <a:ext cx="2604135" cy="3827779"/>
          </a:xfrm>
          <a:prstGeom prst="rect">
            <a:avLst/>
          </a:prstGeom>
        </p:spPr>
        <p:txBody>
          <a:bodyPr vert="horz" wrap="square" lIns="0" tIns="0" rIns="0" bIns="0" rtlCol="0">
            <a:noAutofit/>
          </a:bodyPr>
          <a:lstStyle/>
          <a:p>
            <a:pPr marL="195580" marR="12700" indent="-182880">
              <a:lnSpc>
                <a:spcPct val="100000"/>
              </a:lnSpc>
              <a:buClr>
                <a:srgbClr val="93A299"/>
              </a:buClr>
              <a:buSzPct val="84210"/>
              <a:buFont typeface="Arial"/>
              <a:buChar char="•"/>
              <a:tabLst>
                <a:tab pos="195580" algn="l"/>
              </a:tabLst>
            </a:pPr>
            <a:r>
              <a:rPr sz="1900" spc="-15" dirty="0" smtClean="0">
                <a:solidFill>
                  <a:srgbClr val="292934"/>
                </a:solidFill>
                <a:latin typeface="Arial"/>
                <a:cs typeface="Arial"/>
              </a:rPr>
              <a:t>On</a:t>
            </a:r>
            <a:r>
              <a:rPr sz="1900" spc="-10" dirty="0" smtClean="0">
                <a:solidFill>
                  <a:srgbClr val="292934"/>
                </a:solidFill>
                <a:latin typeface="Arial"/>
                <a:cs typeface="Arial"/>
              </a:rPr>
              <a:t>li</a:t>
            </a:r>
            <a:r>
              <a:rPr sz="1900" spc="-15" dirty="0" smtClean="0">
                <a:solidFill>
                  <a:srgbClr val="292934"/>
                </a:solidFill>
                <a:latin typeface="Arial"/>
                <a:cs typeface="Arial"/>
              </a:rPr>
              <a:t>ne</a:t>
            </a:r>
            <a:r>
              <a:rPr sz="1900" spc="25" dirty="0" smtClean="0">
                <a:solidFill>
                  <a:srgbClr val="292934"/>
                </a:solidFill>
                <a:latin typeface="Arial"/>
                <a:cs typeface="Arial"/>
              </a:rPr>
              <a:t> </a:t>
            </a:r>
            <a:r>
              <a:rPr sz="1900" spc="-10" dirty="0" smtClean="0">
                <a:solidFill>
                  <a:srgbClr val="292934"/>
                </a:solidFill>
                <a:latin typeface="Arial"/>
                <a:cs typeface="Arial"/>
              </a:rPr>
              <a:t>scores</a:t>
            </a:r>
            <a:r>
              <a:rPr sz="1900" spc="20" dirty="0" smtClean="0">
                <a:solidFill>
                  <a:srgbClr val="292934"/>
                </a:solidFill>
                <a:latin typeface="Arial"/>
                <a:cs typeface="Arial"/>
              </a:rPr>
              <a:t> </a:t>
            </a:r>
            <a:r>
              <a:rPr sz="1900" spc="-30" dirty="0" smtClean="0">
                <a:solidFill>
                  <a:srgbClr val="292934"/>
                </a:solidFill>
                <a:latin typeface="Arial"/>
                <a:cs typeface="Arial"/>
              </a:rPr>
              <a:t>w</a:t>
            </a:r>
            <a:r>
              <a:rPr sz="1900" spc="-10" dirty="0" smtClean="0">
                <a:solidFill>
                  <a:srgbClr val="292934"/>
                </a:solidFill>
                <a:latin typeface="Arial"/>
                <a:cs typeface="Arial"/>
              </a:rPr>
              <a:t>il</a:t>
            </a:r>
            <a:r>
              <a:rPr sz="1900" spc="-5" dirty="0" smtClean="0">
                <a:solidFill>
                  <a:srgbClr val="292934"/>
                </a:solidFill>
                <a:latin typeface="Arial"/>
                <a:cs typeface="Arial"/>
              </a:rPr>
              <a:t>l</a:t>
            </a:r>
            <a:r>
              <a:rPr sz="1900" spc="20" dirty="0" smtClean="0">
                <a:solidFill>
                  <a:srgbClr val="292934"/>
                </a:solidFill>
                <a:latin typeface="Arial"/>
                <a:cs typeface="Arial"/>
              </a:rPr>
              <a:t> </a:t>
            </a:r>
            <a:r>
              <a:rPr sz="1900" spc="-15" dirty="0" smtClean="0">
                <a:solidFill>
                  <a:srgbClr val="292934"/>
                </a:solidFill>
                <a:latin typeface="Arial"/>
                <a:cs typeface="Arial"/>
              </a:rPr>
              <a:t>be</a:t>
            </a:r>
            <a:r>
              <a:rPr sz="1900" spc="-10" dirty="0" smtClean="0">
                <a:solidFill>
                  <a:srgbClr val="292934"/>
                </a:solidFill>
                <a:latin typeface="Arial"/>
                <a:cs typeface="Arial"/>
              </a:rPr>
              <a:t> avail</a:t>
            </a:r>
            <a:r>
              <a:rPr sz="1900" spc="-15" dirty="0" smtClean="0">
                <a:solidFill>
                  <a:srgbClr val="292934"/>
                </a:solidFill>
                <a:latin typeface="Arial"/>
                <a:cs typeface="Arial"/>
              </a:rPr>
              <a:t>ab</a:t>
            </a:r>
            <a:r>
              <a:rPr sz="1900" spc="-10" dirty="0" smtClean="0">
                <a:solidFill>
                  <a:srgbClr val="292934"/>
                </a:solidFill>
                <a:latin typeface="Arial"/>
                <a:cs typeface="Arial"/>
              </a:rPr>
              <a:t>l</a:t>
            </a:r>
            <a:r>
              <a:rPr sz="1900" spc="-15" dirty="0" smtClean="0">
                <a:solidFill>
                  <a:srgbClr val="292934"/>
                </a:solidFill>
                <a:latin typeface="Arial"/>
                <a:cs typeface="Arial"/>
              </a:rPr>
              <a:t>e</a:t>
            </a:r>
            <a:r>
              <a:rPr sz="1900" spc="45" dirty="0" smtClean="0">
                <a:solidFill>
                  <a:srgbClr val="292934"/>
                </a:solidFill>
                <a:latin typeface="Arial"/>
                <a:cs typeface="Arial"/>
              </a:rPr>
              <a:t> </a:t>
            </a:r>
            <a:r>
              <a:rPr sz="1900" spc="-10" dirty="0" smtClean="0">
                <a:solidFill>
                  <a:srgbClr val="292934"/>
                </a:solidFill>
                <a:latin typeface="Arial"/>
                <a:cs typeface="Arial"/>
              </a:rPr>
              <a:t>before</a:t>
            </a:r>
            <a:r>
              <a:rPr sz="1900" spc="25" dirty="0" smtClean="0">
                <a:solidFill>
                  <a:srgbClr val="292934"/>
                </a:solidFill>
                <a:latin typeface="Arial"/>
                <a:cs typeface="Arial"/>
              </a:rPr>
              <a:t> </a:t>
            </a:r>
            <a:r>
              <a:rPr sz="1900" spc="-10" dirty="0" smtClean="0">
                <a:solidFill>
                  <a:srgbClr val="292934"/>
                </a:solidFill>
                <a:latin typeface="Arial"/>
                <a:cs typeface="Arial"/>
              </a:rPr>
              <a:t>paper reports</a:t>
            </a:r>
            <a:endParaRPr sz="1900" dirty="0">
              <a:latin typeface="Arial"/>
              <a:cs typeface="Arial"/>
            </a:endParaRPr>
          </a:p>
          <a:p>
            <a:pPr>
              <a:lnSpc>
                <a:spcPts val="1400"/>
              </a:lnSpc>
              <a:spcBef>
                <a:spcPts val="2"/>
              </a:spcBef>
              <a:buClr>
                <a:srgbClr val="93A299"/>
              </a:buClr>
              <a:buFont typeface="Arial"/>
              <a:buChar char="•"/>
            </a:pPr>
            <a:endParaRPr sz="1400" dirty="0"/>
          </a:p>
          <a:p>
            <a:pPr marL="195580" marR="44450" indent="-182880">
              <a:lnSpc>
                <a:spcPct val="100000"/>
              </a:lnSpc>
              <a:buClr>
                <a:srgbClr val="93A299"/>
              </a:buClr>
              <a:buSzPct val="84210"/>
              <a:buFont typeface="Arial"/>
              <a:buChar char="•"/>
              <a:tabLst>
                <a:tab pos="195580" algn="l"/>
              </a:tabLst>
            </a:pPr>
            <a:r>
              <a:rPr sz="1900" spc="-20" dirty="0" smtClean="0">
                <a:solidFill>
                  <a:srgbClr val="292934"/>
                </a:solidFill>
                <a:latin typeface="Arial"/>
                <a:cs typeface="Arial"/>
              </a:rPr>
              <a:t>A</a:t>
            </a:r>
            <a:r>
              <a:rPr sz="1900" spc="-10" dirty="0" smtClean="0">
                <a:solidFill>
                  <a:srgbClr val="292934"/>
                </a:solidFill>
                <a:latin typeface="Arial"/>
                <a:cs typeface="Arial"/>
              </a:rPr>
              <a:t>c</a:t>
            </a:r>
            <a:r>
              <a:rPr sz="1900" spc="-15" dirty="0" smtClean="0">
                <a:solidFill>
                  <a:srgbClr val="292934"/>
                </a:solidFill>
                <a:latin typeface="Arial"/>
                <a:cs typeface="Arial"/>
              </a:rPr>
              <a:t>c</a:t>
            </a:r>
            <a:r>
              <a:rPr sz="1900" spc="-10" dirty="0" smtClean="0">
                <a:solidFill>
                  <a:srgbClr val="292934"/>
                </a:solidFill>
                <a:latin typeface="Arial"/>
                <a:cs typeface="Arial"/>
              </a:rPr>
              <a:t>ess</a:t>
            </a:r>
            <a:r>
              <a:rPr sz="1900" spc="10" dirty="0" smtClean="0">
                <a:solidFill>
                  <a:srgbClr val="292934"/>
                </a:solidFill>
                <a:latin typeface="Arial"/>
                <a:cs typeface="Arial"/>
              </a:rPr>
              <a:t> </a:t>
            </a:r>
            <a:r>
              <a:rPr sz="1900" spc="-15" dirty="0" smtClean="0">
                <a:solidFill>
                  <a:srgbClr val="292934"/>
                </a:solidFill>
                <a:latin typeface="Arial"/>
                <a:cs typeface="Arial"/>
              </a:rPr>
              <a:t>code</a:t>
            </a:r>
            <a:r>
              <a:rPr sz="1900" spc="25" dirty="0" smtClean="0">
                <a:solidFill>
                  <a:srgbClr val="292934"/>
                </a:solidFill>
                <a:latin typeface="Arial"/>
                <a:cs typeface="Arial"/>
              </a:rPr>
              <a:t> </a:t>
            </a:r>
            <a:r>
              <a:rPr sz="1900" spc="-15" dirty="0" smtClean="0">
                <a:solidFill>
                  <a:srgbClr val="292934"/>
                </a:solidFill>
                <a:latin typeface="Arial"/>
                <a:cs typeface="Arial"/>
              </a:rPr>
              <a:t>needed</a:t>
            </a:r>
            <a:r>
              <a:rPr sz="1900" spc="-10" dirty="0" smtClean="0">
                <a:solidFill>
                  <a:srgbClr val="292934"/>
                </a:solidFill>
                <a:latin typeface="Arial"/>
                <a:cs typeface="Arial"/>
              </a:rPr>
              <a:t> only</a:t>
            </a:r>
            <a:r>
              <a:rPr sz="1900" spc="10" dirty="0" smtClean="0">
                <a:solidFill>
                  <a:srgbClr val="292934"/>
                </a:solidFill>
                <a:latin typeface="Arial"/>
                <a:cs typeface="Arial"/>
              </a:rPr>
              <a:t> </a:t>
            </a:r>
            <a:r>
              <a:rPr sz="1900" spc="-10" dirty="0" smtClean="0">
                <a:solidFill>
                  <a:srgbClr val="292934"/>
                </a:solidFill>
                <a:latin typeface="Arial"/>
                <a:cs typeface="Arial"/>
              </a:rPr>
              <a:t>if </a:t>
            </a:r>
            <a:r>
              <a:rPr sz="1900" spc="-15" dirty="0" smtClean="0">
                <a:solidFill>
                  <a:srgbClr val="292934"/>
                </a:solidFill>
                <a:latin typeface="Arial"/>
                <a:cs typeface="Arial"/>
              </a:rPr>
              <a:t>name,</a:t>
            </a:r>
            <a:r>
              <a:rPr sz="1900" spc="20" dirty="0" smtClean="0">
                <a:solidFill>
                  <a:srgbClr val="292934"/>
                </a:solidFill>
                <a:latin typeface="Arial"/>
                <a:cs typeface="Arial"/>
              </a:rPr>
              <a:t> </a:t>
            </a:r>
            <a:r>
              <a:rPr sz="1900" spc="-10" dirty="0" smtClean="0">
                <a:solidFill>
                  <a:srgbClr val="292934"/>
                </a:solidFill>
                <a:latin typeface="Arial"/>
                <a:cs typeface="Arial"/>
              </a:rPr>
              <a:t>address, </a:t>
            </a:r>
            <a:r>
              <a:rPr sz="1900" spc="-20" dirty="0" smtClean="0">
                <a:solidFill>
                  <a:srgbClr val="292934"/>
                </a:solidFill>
                <a:latin typeface="Arial"/>
                <a:cs typeface="Arial"/>
              </a:rPr>
              <a:t>D</a:t>
            </a:r>
            <a:r>
              <a:rPr sz="1900" spc="-15" dirty="0" smtClean="0">
                <a:solidFill>
                  <a:srgbClr val="292934"/>
                </a:solidFill>
                <a:latin typeface="Arial"/>
                <a:cs typeface="Arial"/>
              </a:rPr>
              <a:t>OB</a:t>
            </a:r>
            <a:r>
              <a:rPr sz="1900" spc="-5" dirty="0" smtClean="0">
                <a:solidFill>
                  <a:srgbClr val="292934"/>
                </a:solidFill>
                <a:latin typeface="Arial"/>
                <a:cs typeface="Arial"/>
              </a:rPr>
              <a:t> </a:t>
            </a:r>
            <a:r>
              <a:rPr sz="1900" spc="-15" dirty="0" smtClean="0">
                <a:solidFill>
                  <a:srgbClr val="292934"/>
                </a:solidFill>
                <a:latin typeface="Arial"/>
                <a:cs typeface="Arial"/>
              </a:rPr>
              <a:t>on</a:t>
            </a:r>
            <a:r>
              <a:rPr sz="1900" spc="10" dirty="0" smtClean="0">
                <a:solidFill>
                  <a:srgbClr val="292934"/>
                </a:solidFill>
                <a:latin typeface="Arial"/>
                <a:cs typeface="Arial"/>
              </a:rPr>
              <a:t> </a:t>
            </a:r>
            <a:r>
              <a:rPr sz="1900" spc="-10" dirty="0" smtClean="0">
                <a:solidFill>
                  <a:srgbClr val="292934"/>
                </a:solidFill>
                <a:latin typeface="Arial"/>
                <a:cs typeface="Arial"/>
              </a:rPr>
              <a:t>account</a:t>
            </a:r>
            <a:r>
              <a:rPr sz="1900" spc="20" dirty="0" smtClean="0">
                <a:solidFill>
                  <a:srgbClr val="292934"/>
                </a:solidFill>
                <a:latin typeface="Arial"/>
                <a:cs typeface="Arial"/>
              </a:rPr>
              <a:t> </a:t>
            </a:r>
            <a:r>
              <a:rPr sz="1900" spc="-15" dirty="0" smtClean="0">
                <a:solidFill>
                  <a:srgbClr val="292934"/>
                </a:solidFill>
                <a:latin typeface="Arial"/>
                <a:cs typeface="Arial"/>
              </a:rPr>
              <a:t>do</a:t>
            </a:r>
            <a:r>
              <a:rPr sz="1900" spc="-10" dirty="0" smtClean="0">
                <a:solidFill>
                  <a:srgbClr val="292934"/>
                </a:solidFill>
                <a:latin typeface="Arial"/>
                <a:cs typeface="Arial"/>
              </a:rPr>
              <a:t> not</a:t>
            </a:r>
            <a:r>
              <a:rPr sz="1900" spc="10" dirty="0" smtClean="0">
                <a:solidFill>
                  <a:srgbClr val="292934"/>
                </a:solidFill>
                <a:latin typeface="Arial"/>
                <a:cs typeface="Arial"/>
              </a:rPr>
              <a:t> </a:t>
            </a:r>
            <a:r>
              <a:rPr sz="1900" spc="-15" dirty="0" smtClean="0">
                <a:solidFill>
                  <a:srgbClr val="292934"/>
                </a:solidFill>
                <a:latin typeface="Arial"/>
                <a:cs typeface="Arial"/>
              </a:rPr>
              <a:t>match</a:t>
            </a:r>
            <a:endParaRPr sz="1900" dirty="0">
              <a:latin typeface="Arial"/>
              <a:cs typeface="Arial"/>
            </a:endParaRPr>
          </a:p>
          <a:p>
            <a:pPr>
              <a:lnSpc>
                <a:spcPts val="1300"/>
              </a:lnSpc>
              <a:spcBef>
                <a:spcPts val="89"/>
              </a:spcBef>
              <a:buClr>
                <a:srgbClr val="93A299"/>
              </a:buClr>
              <a:buFont typeface="Arial"/>
              <a:buChar char="•"/>
            </a:pPr>
            <a:endParaRPr sz="1300" dirty="0"/>
          </a:p>
          <a:p>
            <a:pPr marL="195580" marR="138430" indent="-182880">
              <a:lnSpc>
                <a:spcPct val="100000"/>
              </a:lnSpc>
              <a:buClr>
                <a:srgbClr val="93A299"/>
              </a:buClr>
              <a:buSzPct val="84210"/>
              <a:buFont typeface="Arial"/>
              <a:buChar char="•"/>
              <a:tabLst>
                <a:tab pos="195580" algn="l"/>
              </a:tabLst>
            </a:pPr>
            <a:r>
              <a:rPr sz="1900" spc="-20" dirty="0" smtClean="0">
                <a:solidFill>
                  <a:srgbClr val="292934"/>
                </a:solidFill>
                <a:latin typeface="Arial"/>
                <a:cs typeface="Arial"/>
              </a:rPr>
              <a:t>E</a:t>
            </a:r>
            <a:r>
              <a:rPr sz="1900" spc="-10" dirty="0" smtClean="0">
                <a:solidFill>
                  <a:srgbClr val="292934"/>
                </a:solidFill>
                <a:latin typeface="Arial"/>
                <a:cs typeface="Arial"/>
              </a:rPr>
              <a:t>ducators</a:t>
            </a:r>
            <a:r>
              <a:rPr sz="1900" spc="20" dirty="0" smtClean="0">
                <a:solidFill>
                  <a:srgbClr val="292934"/>
                </a:solidFill>
                <a:latin typeface="Arial"/>
                <a:cs typeface="Arial"/>
              </a:rPr>
              <a:t> </a:t>
            </a:r>
            <a:r>
              <a:rPr sz="1900" spc="-15" dirty="0" smtClean="0">
                <a:solidFill>
                  <a:srgbClr val="292934"/>
                </a:solidFill>
                <a:latin typeface="Arial"/>
                <a:cs typeface="Arial"/>
              </a:rPr>
              <a:t>can</a:t>
            </a:r>
            <a:r>
              <a:rPr sz="1900" spc="10" dirty="0" smtClean="0">
                <a:solidFill>
                  <a:srgbClr val="292934"/>
                </a:solidFill>
                <a:latin typeface="Arial"/>
                <a:cs typeface="Arial"/>
              </a:rPr>
              <a:t> </a:t>
            </a:r>
            <a:r>
              <a:rPr sz="1900" spc="-10" dirty="0" smtClean="0">
                <a:solidFill>
                  <a:srgbClr val="292934"/>
                </a:solidFill>
                <a:latin typeface="Arial"/>
                <a:cs typeface="Arial"/>
              </a:rPr>
              <a:t>obtai</a:t>
            </a:r>
            <a:r>
              <a:rPr sz="1900" spc="-15" dirty="0" smtClean="0">
                <a:solidFill>
                  <a:srgbClr val="292934"/>
                </a:solidFill>
                <a:latin typeface="Arial"/>
                <a:cs typeface="Arial"/>
              </a:rPr>
              <a:t>n</a:t>
            </a:r>
            <a:r>
              <a:rPr sz="1900" spc="-10" dirty="0" smtClean="0">
                <a:solidFill>
                  <a:srgbClr val="292934"/>
                </a:solidFill>
                <a:latin typeface="Arial"/>
                <a:cs typeface="Arial"/>
              </a:rPr>
              <a:t> ac</a:t>
            </a:r>
            <a:r>
              <a:rPr sz="1900" spc="-15" dirty="0" smtClean="0">
                <a:solidFill>
                  <a:srgbClr val="292934"/>
                </a:solidFill>
                <a:latin typeface="Arial"/>
                <a:cs typeface="Arial"/>
              </a:rPr>
              <a:t>c</a:t>
            </a:r>
            <a:r>
              <a:rPr sz="1900" spc="-10" dirty="0" smtClean="0">
                <a:solidFill>
                  <a:srgbClr val="292934"/>
                </a:solidFill>
                <a:latin typeface="Arial"/>
                <a:cs typeface="Arial"/>
              </a:rPr>
              <a:t>ess</a:t>
            </a:r>
            <a:r>
              <a:rPr sz="1900" spc="10" dirty="0" smtClean="0">
                <a:solidFill>
                  <a:srgbClr val="292934"/>
                </a:solidFill>
                <a:latin typeface="Arial"/>
                <a:cs typeface="Arial"/>
              </a:rPr>
              <a:t> </a:t>
            </a:r>
            <a:r>
              <a:rPr sz="1900" spc="-10" dirty="0" smtClean="0">
                <a:solidFill>
                  <a:srgbClr val="292934"/>
                </a:solidFill>
                <a:latin typeface="Arial"/>
                <a:cs typeface="Arial"/>
              </a:rPr>
              <a:t>codes</a:t>
            </a:r>
            <a:r>
              <a:rPr sz="1900" spc="20" dirty="0" smtClean="0">
                <a:solidFill>
                  <a:srgbClr val="292934"/>
                </a:solidFill>
                <a:latin typeface="Arial"/>
                <a:cs typeface="Arial"/>
              </a:rPr>
              <a:t> </a:t>
            </a:r>
            <a:r>
              <a:rPr sz="1900" spc="-10" dirty="0" smtClean="0">
                <a:solidFill>
                  <a:srgbClr val="292934"/>
                </a:solidFill>
                <a:latin typeface="Arial"/>
                <a:cs typeface="Arial"/>
              </a:rPr>
              <a:t>from </a:t>
            </a:r>
            <a:r>
              <a:rPr sz="1900" spc="-20" dirty="0" smtClean="0">
                <a:solidFill>
                  <a:srgbClr val="292934"/>
                </a:solidFill>
                <a:latin typeface="Arial"/>
                <a:cs typeface="Arial"/>
              </a:rPr>
              <a:t>K</a:t>
            </a:r>
            <a:r>
              <a:rPr sz="1900" spc="-15" dirty="0" smtClean="0">
                <a:solidFill>
                  <a:srgbClr val="292934"/>
                </a:solidFill>
                <a:latin typeface="Arial"/>
                <a:cs typeface="Arial"/>
              </a:rPr>
              <a:t>12</a:t>
            </a:r>
            <a:r>
              <a:rPr sz="1900" spc="10" dirty="0" smtClean="0">
                <a:solidFill>
                  <a:srgbClr val="292934"/>
                </a:solidFill>
                <a:latin typeface="Arial"/>
                <a:cs typeface="Arial"/>
              </a:rPr>
              <a:t> </a:t>
            </a:r>
            <a:r>
              <a:rPr sz="1900" spc="-10" dirty="0" smtClean="0">
                <a:solidFill>
                  <a:srgbClr val="292934"/>
                </a:solidFill>
                <a:latin typeface="Arial"/>
                <a:cs typeface="Arial"/>
              </a:rPr>
              <a:t>portal</a:t>
            </a:r>
            <a:r>
              <a:rPr sz="1900" spc="20" dirty="0" smtClean="0">
                <a:solidFill>
                  <a:srgbClr val="292934"/>
                </a:solidFill>
                <a:latin typeface="Arial"/>
                <a:cs typeface="Arial"/>
              </a:rPr>
              <a:t> </a:t>
            </a:r>
            <a:r>
              <a:rPr sz="1900" spc="-10" dirty="0" smtClean="0">
                <a:solidFill>
                  <a:srgbClr val="292934"/>
                </a:solidFill>
                <a:latin typeface="Arial"/>
                <a:cs typeface="Arial"/>
              </a:rPr>
              <a:t>prior</a:t>
            </a:r>
            <a:r>
              <a:rPr sz="1900" spc="15" dirty="0" smtClean="0">
                <a:solidFill>
                  <a:srgbClr val="292934"/>
                </a:solidFill>
                <a:latin typeface="Arial"/>
                <a:cs typeface="Arial"/>
              </a:rPr>
              <a:t> </a:t>
            </a:r>
            <a:r>
              <a:rPr sz="1900" spc="-10" dirty="0" smtClean="0">
                <a:solidFill>
                  <a:srgbClr val="292934"/>
                </a:solidFill>
                <a:latin typeface="Arial"/>
                <a:cs typeface="Arial"/>
              </a:rPr>
              <a:t>to receivi</a:t>
            </a:r>
            <a:r>
              <a:rPr sz="1900" spc="-15" dirty="0" smtClean="0">
                <a:solidFill>
                  <a:srgbClr val="292934"/>
                </a:solidFill>
                <a:latin typeface="Arial"/>
                <a:cs typeface="Arial"/>
              </a:rPr>
              <a:t>ng</a:t>
            </a:r>
            <a:r>
              <a:rPr sz="1900" spc="35" dirty="0" smtClean="0">
                <a:solidFill>
                  <a:srgbClr val="292934"/>
                </a:solidFill>
                <a:latin typeface="Arial"/>
                <a:cs typeface="Arial"/>
              </a:rPr>
              <a:t> </a:t>
            </a:r>
            <a:r>
              <a:rPr sz="1900" spc="-10" dirty="0" smtClean="0">
                <a:solidFill>
                  <a:srgbClr val="292934"/>
                </a:solidFill>
                <a:latin typeface="Arial"/>
                <a:cs typeface="Arial"/>
              </a:rPr>
              <a:t>student paper</a:t>
            </a:r>
            <a:r>
              <a:rPr sz="1900" spc="25" dirty="0" smtClean="0">
                <a:solidFill>
                  <a:srgbClr val="292934"/>
                </a:solidFill>
                <a:latin typeface="Arial"/>
                <a:cs typeface="Arial"/>
              </a:rPr>
              <a:t> </a:t>
            </a:r>
            <a:r>
              <a:rPr sz="1900" spc="-10" dirty="0" smtClean="0">
                <a:solidFill>
                  <a:srgbClr val="292934"/>
                </a:solidFill>
                <a:latin typeface="Arial"/>
                <a:cs typeface="Arial"/>
              </a:rPr>
              <a:t>reports</a:t>
            </a:r>
            <a:endParaRPr sz="1900" dirty="0">
              <a:latin typeface="Arial"/>
              <a:cs typeface="Arial"/>
            </a:endParaRPr>
          </a:p>
        </p:txBody>
      </p:sp>
      <p:sp>
        <p:nvSpPr>
          <p:cNvPr id="4" name="object 4"/>
          <p:cNvSpPr/>
          <p:nvPr/>
        </p:nvSpPr>
        <p:spPr>
          <a:xfrm>
            <a:off x="3317747" y="1565147"/>
            <a:ext cx="5643371" cy="3186683"/>
          </a:xfrm>
          <a:prstGeom prst="rect">
            <a:avLst/>
          </a:prstGeom>
          <a:blipFill>
            <a:blip r:embed="rId2" cstate="print"/>
            <a:stretch>
              <a:fillRect/>
            </a:stretch>
          </a:blipFill>
        </p:spPr>
        <p:txBody>
          <a:bodyPr wrap="square" lIns="0" tIns="0" rIns="0" bIns="0" rtlCol="0">
            <a:noAutofit/>
          </a:bodyPr>
          <a:lstStyle/>
          <a:p>
            <a:endParaRPr dirty="0"/>
          </a:p>
        </p:txBody>
      </p:sp>
      <p:sp>
        <p:nvSpPr>
          <p:cNvPr id="5" name="object 5"/>
          <p:cNvSpPr/>
          <p:nvPr/>
        </p:nvSpPr>
        <p:spPr>
          <a:xfrm>
            <a:off x="3429000" y="1676400"/>
            <a:ext cx="5384799" cy="2927350"/>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6"/>
          <p:cNvSpPr txBox="1"/>
          <p:nvPr/>
        </p:nvSpPr>
        <p:spPr>
          <a:xfrm>
            <a:off x="520700" y="6484111"/>
            <a:ext cx="5902960" cy="224790"/>
          </a:xfrm>
          <a:prstGeom prst="rect">
            <a:avLst/>
          </a:prstGeom>
        </p:spPr>
        <p:txBody>
          <a:bodyPr vert="horz" wrap="square" lIns="0" tIns="0" rIns="0" bIns="0" rtlCol="0">
            <a:noAutofit/>
          </a:bodyPr>
          <a:lstStyle/>
          <a:p>
            <a:pPr marL="12700">
              <a:lnSpc>
                <a:spcPct val="100000"/>
              </a:lnSpc>
            </a:pPr>
            <a:r>
              <a:rPr sz="1400" i="1" spc="-10" dirty="0" smtClean="0">
                <a:solidFill>
                  <a:srgbClr val="FF0000"/>
                </a:solidFill>
                <a:latin typeface="Arial"/>
                <a:cs typeface="Arial"/>
              </a:rPr>
              <a:t>N</a:t>
            </a:r>
            <a:r>
              <a:rPr sz="1400" i="1" spc="-5" dirty="0" smtClean="0">
                <a:solidFill>
                  <a:srgbClr val="FF0000"/>
                </a:solidFill>
                <a:latin typeface="Arial"/>
                <a:cs typeface="Arial"/>
              </a:rPr>
              <a:t>O</a:t>
            </a:r>
            <a:r>
              <a:rPr sz="1400" i="1" spc="-10" dirty="0" smtClean="0">
                <a:solidFill>
                  <a:srgbClr val="FF0000"/>
                </a:solidFill>
                <a:latin typeface="Arial"/>
                <a:cs typeface="Arial"/>
              </a:rPr>
              <a:t>T</a:t>
            </a:r>
            <a:r>
              <a:rPr sz="1400" i="1" spc="-5" dirty="0" smtClean="0">
                <a:solidFill>
                  <a:srgbClr val="FF0000"/>
                </a:solidFill>
                <a:latin typeface="Arial"/>
                <a:cs typeface="Arial"/>
              </a:rPr>
              <a:t>E</a:t>
            </a:r>
            <a:r>
              <a:rPr sz="1400" i="1" spc="0" dirty="0" smtClean="0">
                <a:solidFill>
                  <a:srgbClr val="FF0000"/>
                </a:solidFill>
                <a:latin typeface="Arial"/>
                <a:cs typeface="Arial"/>
              </a:rPr>
              <a:t>:</a:t>
            </a:r>
            <a:r>
              <a:rPr sz="1400" i="1" spc="-60" dirty="0" smtClean="0">
                <a:solidFill>
                  <a:srgbClr val="FF0000"/>
                </a:solidFill>
                <a:latin typeface="Arial"/>
                <a:cs typeface="Arial"/>
              </a:rPr>
              <a:t> </a:t>
            </a:r>
            <a:r>
              <a:rPr sz="1400" i="1" spc="-5" dirty="0" smtClean="0">
                <a:solidFill>
                  <a:srgbClr val="FF0000"/>
                </a:solidFill>
                <a:latin typeface="Arial"/>
                <a:cs typeface="Arial"/>
              </a:rPr>
              <a:t>A</a:t>
            </a:r>
            <a:r>
              <a:rPr sz="1400" i="1" spc="0" dirty="0" smtClean="0">
                <a:solidFill>
                  <a:srgbClr val="FF0000"/>
                </a:solidFill>
                <a:latin typeface="Arial"/>
                <a:cs typeface="Arial"/>
              </a:rPr>
              <a:t>ll</a:t>
            </a:r>
            <a:r>
              <a:rPr sz="1400" i="1" spc="5" dirty="0" smtClean="0">
                <a:solidFill>
                  <a:srgbClr val="FF0000"/>
                </a:solidFill>
                <a:latin typeface="Arial"/>
                <a:cs typeface="Arial"/>
              </a:rPr>
              <a:t> </a:t>
            </a:r>
            <a:r>
              <a:rPr sz="1400" i="1" spc="0" dirty="0" smtClean="0">
                <a:solidFill>
                  <a:srgbClr val="FF0000"/>
                </a:solidFill>
                <a:latin typeface="Arial"/>
                <a:cs typeface="Arial"/>
              </a:rPr>
              <a:t>r</a:t>
            </a:r>
            <a:r>
              <a:rPr sz="1400" i="1" spc="-5" dirty="0" smtClean="0">
                <a:solidFill>
                  <a:srgbClr val="FF0000"/>
                </a:solidFill>
                <a:latin typeface="Arial"/>
                <a:cs typeface="Arial"/>
              </a:rPr>
              <a:t>epo</a:t>
            </a:r>
            <a:r>
              <a:rPr sz="1400" i="1" spc="0" dirty="0" smtClean="0">
                <a:solidFill>
                  <a:srgbClr val="FF0000"/>
                </a:solidFill>
                <a:latin typeface="Arial"/>
                <a:cs typeface="Arial"/>
              </a:rPr>
              <a:t>r</a:t>
            </a:r>
            <a:r>
              <a:rPr sz="1400" i="1" spc="5" dirty="0" smtClean="0">
                <a:solidFill>
                  <a:srgbClr val="FF0000"/>
                </a:solidFill>
                <a:latin typeface="Arial"/>
                <a:cs typeface="Arial"/>
              </a:rPr>
              <a:t>t</a:t>
            </a:r>
            <a:r>
              <a:rPr sz="1400" i="1" spc="0" dirty="0" smtClean="0">
                <a:solidFill>
                  <a:srgbClr val="FF0000"/>
                </a:solidFill>
                <a:latin typeface="Arial"/>
                <a:cs typeface="Arial"/>
              </a:rPr>
              <a:t>s</a:t>
            </a:r>
            <a:r>
              <a:rPr sz="1400" i="1" spc="-50" dirty="0" smtClean="0">
                <a:solidFill>
                  <a:srgbClr val="FF0000"/>
                </a:solidFill>
                <a:latin typeface="Arial"/>
                <a:cs typeface="Arial"/>
              </a:rPr>
              <a:t> </a:t>
            </a:r>
            <a:r>
              <a:rPr sz="1400" i="1" spc="-5" dirty="0" smtClean="0">
                <a:solidFill>
                  <a:srgbClr val="FF0000"/>
                </a:solidFill>
                <a:latin typeface="Arial"/>
                <a:cs typeface="Arial"/>
              </a:rPr>
              <a:t>a</a:t>
            </a:r>
            <a:r>
              <a:rPr sz="1400" i="1" spc="0" dirty="0" smtClean="0">
                <a:solidFill>
                  <a:srgbClr val="FF0000"/>
                </a:solidFill>
                <a:latin typeface="Arial"/>
                <a:cs typeface="Arial"/>
              </a:rPr>
              <a:t>re</a:t>
            </a:r>
            <a:r>
              <a:rPr sz="1400" i="1" spc="-20" dirty="0" smtClean="0">
                <a:solidFill>
                  <a:srgbClr val="FF0000"/>
                </a:solidFill>
                <a:latin typeface="Arial"/>
                <a:cs typeface="Arial"/>
              </a:rPr>
              <a:t> </a:t>
            </a:r>
            <a:r>
              <a:rPr sz="1400" i="1" spc="5" dirty="0" smtClean="0">
                <a:solidFill>
                  <a:srgbClr val="FF0000"/>
                </a:solidFill>
                <a:latin typeface="Arial"/>
                <a:cs typeface="Arial"/>
              </a:rPr>
              <a:t>s</a:t>
            </a:r>
            <a:r>
              <a:rPr sz="1400" i="1" spc="-5" dirty="0" smtClean="0">
                <a:solidFill>
                  <a:srgbClr val="FF0000"/>
                </a:solidFill>
                <a:latin typeface="Arial"/>
                <a:cs typeface="Arial"/>
              </a:rPr>
              <a:t>ub</a:t>
            </a:r>
            <a:r>
              <a:rPr sz="1400" i="1" spc="0" dirty="0" smtClean="0">
                <a:solidFill>
                  <a:srgbClr val="FF0000"/>
                </a:solidFill>
                <a:latin typeface="Arial"/>
                <a:cs typeface="Arial"/>
              </a:rPr>
              <a:t>j</a:t>
            </a:r>
            <a:r>
              <a:rPr sz="1400" i="1" spc="-5" dirty="0" smtClean="0">
                <a:solidFill>
                  <a:srgbClr val="FF0000"/>
                </a:solidFill>
                <a:latin typeface="Arial"/>
                <a:cs typeface="Arial"/>
              </a:rPr>
              <a:t>e</a:t>
            </a:r>
            <a:r>
              <a:rPr sz="1400" i="1" spc="5" dirty="0" smtClean="0">
                <a:solidFill>
                  <a:srgbClr val="FF0000"/>
                </a:solidFill>
                <a:latin typeface="Arial"/>
                <a:cs typeface="Arial"/>
              </a:rPr>
              <a:t>c</a:t>
            </a:r>
            <a:r>
              <a:rPr sz="1400" i="1" spc="0" dirty="0" smtClean="0">
                <a:solidFill>
                  <a:srgbClr val="FF0000"/>
                </a:solidFill>
                <a:latin typeface="Arial"/>
                <a:cs typeface="Arial"/>
              </a:rPr>
              <a:t>t</a:t>
            </a:r>
            <a:r>
              <a:rPr sz="1400" i="1" spc="-25" dirty="0" smtClean="0">
                <a:solidFill>
                  <a:srgbClr val="FF0000"/>
                </a:solidFill>
                <a:latin typeface="Arial"/>
                <a:cs typeface="Arial"/>
              </a:rPr>
              <a:t> </a:t>
            </a:r>
            <a:r>
              <a:rPr sz="1400" i="1" spc="5" dirty="0" smtClean="0">
                <a:solidFill>
                  <a:srgbClr val="FF0000"/>
                </a:solidFill>
                <a:latin typeface="Arial"/>
                <a:cs typeface="Arial"/>
              </a:rPr>
              <a:t>t</a:t>
            </a:r>
            <a:r>
              <a:rPr sz="1400" i="1" spc="0" dirty="0" smtClean="0">
                <a:solidFill>
                  <a:srgbClr val="FF0000"/>
                </a:solidFill>
                <a:latin typeface="Arial"/>
                <a:cs typeface="Arial"/>
              </a:rPr>
              <a:t>o</a:t>
            </a:r>
            <a:r>
              <a:rPr sz="1400" i="1" spc="-20" dirty="0" smtClean="0">
                <a:solidFill>
                  <a:srgbClr val="FF0000"/>
                </a:solidFill>
                <a:latin typeface="Arial"/>
                <a:cs typeface="Arial"/>
              </a:rPr>
              <a:t> </a:t>
            </a:r>
            <a:r>
              <a:rPr sz="1400" i="1" spc="5" dirty="0" smtClean="0">
                <a:solidFill>
                  <a:srgbClr val="FF0000"/>
                </a:solidFill>
                <a:latin typeface="Arial"/>
                <a:cs typeface="Arial"/>
              </a:rPr>
              <a:t>c</a:t>
            </a:r>
            <a:r>
              <a:rPr sz="1400" i="1" spc="-5" dirty="0" smtClean="0">
                <a:solidFill>
                  <a:srgbClr val="FF0000"/>
                </a:solidFill>
                <a:latin typeface="Arial"/>
                <a:cs typeface="Arial"/>
              </a:rPr>
              <a:t>hang</a:t>
            </a:r>
            <a:r>
              <a:rPr sz="1400" i="1" spc="0" dirty="0" smtClean="0">
                <a:solidFill>
                  <a:srgbClr val="FF0000"/>
                </a:solidFill>
                <a:latin typeface="Arial"/>
                <a:cs typeface="Arial"/>
              </a:rPr>
              <a:t>e</a:t>
            </a:r>
            <a:r>
              <a:rPr sz="1400" i="1" spc="-45" dirty="0" smtClean="0">
                <a:solidFill>
                  <a:srgbClr val="FF0000"/>
                </a:solidFill>
                <a:latin typeface="Arial"/>
                <a:cs typeface="Arial"/>
              </a:rPr>
              <a:t> </a:t>
            </a:r>
            <a:r>
              <a:rPr sz="1400" i="1" spc="-5" dirty="0" smtClean="0">
                <a:solidFill>
                  <a:srgbClr val="FF0000"/>
                </a:solidFill>
                <a:latin typeface="Arial"/>
                <a:cs typeface="Arial"/>
              </a:rPr>
              <a:t>an</a:t>
            </a:r>
            <a:r>
              <a:rPr sz="1400" i="1" spc="0" dirty="0" smtClean="0">
                <a:solidFill>
                  <a:srgbClr val="FF0000"/>
                </a:solidFill>
                <a:latin typeface="Arial"/>
                <a:cs typeface="Arial"/>
              </a:rPr>
              <a:t>d</a:t>
            </a:r>
            <a:r>
              <a:rPr sz="1400" i="1" spc="-20" dirty="0" smtClean="0">
                <a:solidFill>
                  <a:srgbClr val="FF0000"/>
                </a:solidFill>
                <a:latin typeface="Arial"/>
                <a:cs typeface="Arial"/>
              </a:rPr>
              <a:t> </a:t>
            </a:r>
            <a:r>
              <a:rPr sz="1400" i="1" spc="5" dirty="0" smtClean="0">
                <a:solidFill>
                  <a:srgbClr val="FF0000"/>
                </a:solidFill>
                <a:latin typeface="Arial"/>
                <a:cs typeface="Arial"/>
              </a:rPr>
              <a:t>s</a:t>
            </a:r>
            <a:r>
              <a:rPr sz="1400" i="1" spc="-5" dirty="0" smtClean="0">
                <a:solidFill>
                  <a:srgbClr val="FF0000"/>
                </a:solidFill>
                <a:latin typeface="Arial"/>
                <a:cs typeface="Arial"/>
              </a:rPr>
              <a:t>hou</a:t>
            </a:r>
            <a:r>
              <a:rPr sz="1400" i="1" spc="0" dirty="0" smtClean="0">
                <a:solidFill>
                  <a:srgbClr val="FF0000"/>
                </a:solidFill>
                <a:latin typeface="Arial"/>
                <a:cs typeface="Arial"/>
              </a:rPr>
              <a:t>ld</a:t>
            </a:r>
            <a:r>
              <a:rPr sz="1400" i="1" spc="-30" dirty="0" smtClean="0">
                <a:solidFill>
                  <a:srgbClr val="FF0000"/>
                </a:solidFill>
                <a:latin typeface="Arial"/>
                <a:cs typeface="Arial"/>
              </a:rPr>
              <a:t> </a:t>
            </a:r>
            <a:r>
              <a:rPr sz="1400" i="1" spc="-5" dirty="0" smtClean="0">
                <a:solidFill>
                  <a:srgbClr val="FF0000"/>
                </a:solidFill>
                <a:latin typeface="Arial"/>
                <a:cs typeface="Arial"/>
              </a:rPr>
              <a:t>no</a:t>
            </a:r>
            <a:r>
              <a:rPr sz="1400" i="1" spc="0" dirty="0" smtClean="0">
                <a:solidFill>
                  <a:srgbClr val="FF0000"/>
                </a:solidFill>
                <a:latin typeface="Arial"/>
                <a:cs typeface="Arial"/>
              </a:rPr>
              <a:t>t</a:t>
            </a:r>
            <a:r>
              <a:rPr sz="1400" i="1" spc="-15" dirty="0" smtClean="0">
                <a:solidFill>
                  <a:srgbClr val="FF0000"/>
                </a:solidFill>
                <a:latin typeface="Arial"/>
                <a:cs typeface="Arial"/>
              </a:rPr>
              <a:t> </a:t>
            </a:r>
            <a:r>
              <a:rPr sz="1400" i="1" spc="-5" dirty="0" smtClean="0">
                <a:solidFill>
                  <a:srgbClr val="FF0000"/>
                </a:solidFill>
                <a:latin typeface="Arial"/>
                <a:cs typeface="Arial"/>
              </a:rPr>
              <a:t>b</a:t>
            </a:r>
            <a:r>
              <a:rPr sz="1400" i="1" spc="0" dirty="0" smtClean="0">
                <a:solidFill>
                  <a:srgbClr val="FF0000"/>
                </a:solidFill>
                <a:latin typeface="Arial"/>
                <a:cs typeface="Arial"/>
              </a:rPr>
              <a:t>e</a:t>
            </a:r>
            <a:r>
              <a:rPr sz="1400" i="1" spc="-20" dirty="0" smtClean="0">
                <a:solidFill>
                  <a:srgbClr val="FF0000"/>
                </a:solidFill>
                <a:latin typeface="Arial"/>
                <a:cs typeface="Arial"/>
              </a:rPr>
              <a:t> </a:t>
            </a:r>
            <a:r>
              <a:rPr sz="1400" i="1" spc="5" dirty="0" smtClean="0">
                <a:solidFill>
                  <a:srgbClr val="FF0000"/>
                </a:solidFill>
                <a:latin typeface="Arial"/>
                <a:cs typeface="Arial"/>
              </a:rPr>
              <a:t>c</a:t>
            </a:r>
            <a:r>
              <a:rPr sz="1400" i="1" spc="-5" dirty="0" smtClean="0">
                <a:solidFill>
                  <a:srgbClr val="FF0000"/>
                </a:solidFill>
                <a:latin typeface="Arial"/>
                <a:cs typeface="Arial"/>
              </a:rPr>
              <a:t>on</a:t>
            </a:r>
            <a:r>
              <a:rPr sz="1400" i="1" spc="5" dirty="0" smtClean="0">
                <a:solidFill>
                  <a:srgbClr val="FF0000"/>
                </a:solidFill>
                <a:latin typeface="Arial"/>
                <a:cs typeface="Arial"/>
              </a:rPr>
              <a:t>s</a:t>
            </a:r>
            <a:r>
              <a:rPr sz="1400" i="1" spc="0" dirty="0" smtClean="0">
                <a:solidFill>
                  <a:srgbClr val="FF0000"/>
                </a:solidFill>
                <a:latin typeface="Arial"/>
                <a:cs typeface="Arial"/>
              </a:rPr>
              <a:t>i</a:t>
            </a:r>
            <a:r>
              <a:rPr sz="1400" i="1" spc="-5" dirty="0" smtClean="0">
                <a:solidFill>
                  <a:srgbClr val="FF0000"/>
                </a:solidFill>
                <a:latin typeface="Arial"/>
                <a:cs typeface="Arial"/>
              </a:rPr>
              <a:t>de</a:t>
            </a:r>
            <a:r>
              <a:rPr sz="1400" i="1" spc="0" dirty="0" smtClean="0">
                <a:solidFill>
                  <a:srgbClr val="FF0000"/>
                </a:solidFill>
                <a:latin typeface="Arial"/>
                <a:cs typeface="Arial"/>
              </a:rPr>
              <a:t>r</a:t>
            </a:r>
            <a:r>
              <a:rPr sz="1400" i="1" spc="-5" dirty="0" smtClean="0">
                <a:solidFill>
                  <a:srgbClr val="FF0000"/>
                </a:solidFill>
                <a:latin typeface="Arial"/>
                <a:cs typeface="Arial"/>
              </a:rPr>
              <a:t>e</a:t>
            </a:r>
            <a:r>
              <a:rPr sz="1400" i="1" spc="0" dirty="0" smtClean="0">
                <a:solidFill>
                  <a:srgbClr val="FF0000"/>
                </a:solidFill>
                <a:latin typeface="Arial"/>
                <a:cs typeface="Arial"/>
              </a:rPr>
              <a:t>d</a:t>
            </a:r>
            <a:r>
              <a:rPr sz="1400" i="1" spc="-45" dirty="0" smtClean="0">
                <a:solidFill>
                  <a:srgbClr val="FF0000"/>
                </a:solidFill>
                <a:latin typeface="Arial"/>
                <a:cs typeface="Arial"/>
              </a:rPr>
              <a:t> </a:t>
            </a:r>
            <a:r>
              <a:rPr sz="1400" i="1" spc="5" dirty="0" smtClean="0">
                <a:solidFill>
                  <a:srgbClr val="FF0000"/>
                </a:solidFill>
                <a:latin typeface="Arial"/>
                <a:cs typeface="Arial"/>
              </a:rPr>
              <a:t>f</a:t>
            </a:r>
            <a:r>
              <a:rPr sz="1400" i="1" spc="0" dirty="0" smtClean="0">
                <a:solidFill>
                  <a:srgbClr val="FF0000"/>
                </a:solidFill>
                <a:latin typeface="Arial"/>
                <a:cs typeface="Arial"/>
              </a:rPr>
              <a:t>i</a:t>
            </a:r>
            <a:r>
              <a:rPr sz="1400" i="1" spc="-5" dirty="0" smtClean="0">
                <a:solidFill>
                  <a:srgbClr val="FF0000"/>
                </a:solidFill>
                <a:latin typeface="Arial"/>
                <a:cs typeface="Arial"/>
              </a:rPr>
              <a:t>nal</a:t>
            </a:r>
            <a:endParaRPr sz="1400" dirty="0">
              <a:latin typeface="Arial"/>
              <a:cs typeface="Arial"/>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1808" rIns="0" bIns="0" rtlCol="0">
            <a:noAutofit/>
          </a:bodyPr>
          <a:lstStyle/>
          <a:p>
            <a:pPr marL="12700">
              <a:lnSpc>
                <a:spcPts val="4760"/>
              </a:lnSpc>
            </a:pPr>
            <a:r>
              <a:rPr sz="4000" spc="-130" dirty="0" smtClean="0">
                <a:solidFill>
                  <a:srgbClr val="D2533C"/>
                </a:solidFill>
                <a:latin typeface="Arial"/>
                <a:cs typeface="Arial"/>
              </a:rPr>
              <a:t>S</a:t>
            </a:r>
            <a:r>
              <a:rPr sz="4000" spc="-110" dirty="0" smtClean="0">
                <a:solidFill>
                  <a:srgbClr val="D2533C"/>
                </a:solidFill>
                <a:latin typeface="Arial"/>
                <a:cs typeface="Arial"/>
              </a:rPr>
              <a:t>t</a:t>
            </a:r>
            <a:r>
              <a:rPr sz="4000" spc="-125" dirty="0" smtClean="0">
                <a:solidFill>
                  <a:srgbClr val="D2533C"/>
                </a:solidFill>
                <a:latin typeface="Arial"/>
                <a:cs typeface="Arial"/>
              </a:rPr>
              <a:t>uden</a:t>
            </a:r>
            <a:r>
              <a:rPr sz="4000" spc="-15" dirty="0" smtClean="0">
                <a:solidFill>
                  <a:srgbClr val="D2533C"/>
                </a:solidFill>
                <a:latin typeface="Arial"/>
                <a:cs typeface="Arial"/>
              </a:rPr>
              <a:t>t</a:t>
            </a:r>
            <a:r>
              <a:rPr sz="4000" spc="-210" dirty="0" smtClean="0">
                <a:solidFill>
                  <a:srgbClr val="D2533C"/>
                </a:solidFill>
                <a:latin typeface="Arial"/>
                <a:cs typeface="Arial"/>
              </a:rPr>
              <a:t> </a:t>
            </a:r>
            <a:r>
              <a:rPr sz="4000" spc="-125" dirty="0" smtClean="0">
                <a:solidFill>
                  <a:srgbClr val="D2533C"/>
                </a:solidFill>
                <a:latin typeface="Arial"/>
                <a:cs typeface="Arial"/>
              </a:rPr>
              <a:t>Repo</a:t>
            </a:r>
            <a:r>
              <a:rPr sz="4000" spc="-110" dirty="0" smtClean="0">
                <a:solidFill>
                  <a:srgbClr val="D2533C"/>
                </a:solidFill>
                <a:latin typeface="Arial"/>
                <a:cs typeface="Arial"/>
              </a:rPr>
              <a:t>rt</a:t>
            </a:r>
            <a:r>
              <a:rPr sz="4000" spc="-20" dirty="0" smtClean="0">
                <a:solidFill>
                  <a:srgbClr val="D2533C"/>
                </a:solidFill>
                <a:latin typeface="Arial"/>
                <a:cs typeface="Arial"/>
              </a:rPr>
              <a:t>s</a:t>
            </a:r>
            <a:r>
              <a:rPr sz="4000" spc="-185" dirty="0" smtClean="0">
                <a:solidFill>
                  <a:srgbClr val="D2533C"/>
                </a:solidFill>
                <a:latin typeface="Arial"/>
                <a:cs typeface="Arial"/>
              </a:rPr>
              <a:t> </a:t>
            </a:r>
            <a:r>
              <a:rPr sz="4000" spc="-15" dirty="0" smtClean="0">
                <a:solidFill>
                  <a:srgbClr val="D2533C"/>
                </a:solidFill>
                <a:latin typeface="Arial"/>
                <a:cs typeface="Arial"/>
              </a:rPr>
              <a:t>-</a:t>
            </a:r>
            <a:r>
              <a:rPr sz="4000" spc="-204" dirty="0" smtClean="0">
                <a:solidFill>
                  <a:srgbClr val="D2533C"/>
                </a:solidFill>
                <a:latin typeface="Arial"/>
                <a:cs typeface="Arial"/>
              </a:rPr>
              <a:t> </a:t>
            </a:r>
            <a:r>
              <a:rPr sz="4000" spc="-130" dirty="0" smtClean="0">
                <a:solidFill>
                  <a:srgbClr val="D2533C"/>
                </a:solidFill>
                <a:latin typeface="Arial"/>
                <a:cs typeface="Arial"/>
              </a:rPr>
              <a:t>Da</a:t>
            </a:r>
            <a:r>
              <a:rPr sz="4000" spc="-110" dirty="0" smtClean="0">
                <a:solidFill>
                  <a:srgbClr val="D2533C"/>
                </a:solidFill>
                <a:latin typeface="Arial"/>
                <a:cs typeface="Arial"/>
              </a:rPr>
              <a:t>s</a:t>
            </a:r>
            <a:r>
              <a:rPr sz="4000" spc="-125" dirty="0" smtClean="0">
                <a:solidFill>
                  <a:srgbClr val="D2533C"/>
                </a:solidFill>
                <a:latin typeface="Arial"/>
                <a:cs typeface="Arial"/>
              </a:rPr>
              <a:t>hboa</a:t>
            </a:r>
            <a:r>
              <a:rPr sz="4000" spc="-110" dirty="0" smtClean="0">
                <a:solidFill>
                  <a:srgbClr val="D2533C"/>
                </a:solidFill>
                <a:latin typeface="Arial"/>
                <a:cs typeface="Arial"/>
              </a:rPr>
              <a:t>r</a:t>
            </a:r>
            <a:r>
              <a:rPr sz="4000" spc="-25" dirty="0" smtClean="0">
                <a:solidFill>
                  <a:srgbClr val="D2533C"/>
                </a:solidFill>
                <a:latin typeface="Arial"/>
                <a:cs typeface="Arial"/>
              </a:rPr>
              <a:t>d</a:t>
            </a:r>
            <a:endParaRPr sz="4000" dirty="0">
              <a:latin typeface="Arial"/>
              <a:cs typeface="Arial"/>
            </a:endParaRPr>
          </a:p>
        </p:txBody>
      </p:sp>
      <p:sp>
        <p:nvSpPr>
          <p:cNvPr id="6" name="object 6"/>
          <p:cNvSpPr txBox="1">
            <a:spLocks noGrp="1"/>
          </p:cNvSpPr>
          <p:nvPr>
            <p:ph type="sldNum" sz="quarter" idx="12"/>
          </p:nvPr>
        </p:nvSpPr>
        <p:spPr>
          <a:prstGeom prst="rect">
            <a:avLst/>
          </a:prstGeom>
        </p:spPr>
        <p:txBody>
          <a:bodyPr vert="horz" wrap="square" lIns="0" tIns="0" rIns="0" bIns="0" rtlCol="0">
            <a:noAutofit/>
          </a:bodyPr>
          <a:lstStyle/>
          <a:p>
            <a:pPr marL="25400">
              <a:lnSpc>
                <a:spcPct val="100000"/>
              </a:lnSpc>
            </a:pPr>
            <a:r>
              <a:rPr sz="800" dirty="0" smtClean="0">
                <a:solidFill>
                  <a:srgbClr val="F3F2DC"/>
                </a:solidFill>
                <a:latin typeface="Calibri"/>
                <a:cs typeface="Calibri"/>
              </a:rPr>
              <a:t>27</a:t>
            </a:r>
            <a:endParaRPr sz="800" dirty="0">
              <a:latin typeface="Calibri"/>
              <a:cs typeface="Calibri"/>
            </a:endParaRPr>
          </a:p>
        </p:txBody>
      </p:sp>
      <p:sp>
        <p:nvSpPr>
          <p:cNvPr id="3" name="object 3"/>
          <p:cNvSpPr txBox="1"/>
          <p:nvPr/>
        </p:nvSpPr>
        <p:spPr>
          <a:xfrm>
            <a:off x="535940" y="1638808"/>
            <a:ext cx="2877185" cy="3838575"/>
          </a:xfrm>
          <a:prstGeom prst="rect">
            <a:avLst/>
          </a:prstGeom>
        </p:spPr>
        <p:txBody>
          <a:bodyPr vert="horz" wrap="square" lIns="0" tIns="0" rIns="0" bIns="0" rtlCol="0">
            <a:noAutofit/>
          </a:bodyPr>
          <a:lstStyle/>
          <a:p>
            <a:pPr marL="195580" marR="12700" indent="-182880">
              <a:lnSpc>
                <a:spcPct val="100000"/>
              </a:lnSpc>
              <a:buClr>
                <a:srgbClr val="93A299"/>
              </a:buClr>
              <a:buSzPct val="85000"/>
              <a:buFont typeface="Arial"/>
              <a:buChar char="•"/>
              <a:tabLst>
                <a:tab pos="195580" algn="l"/>
              </a:tabLst>
            </a:pPr>
            <a:r>
              <a:rPr sz="2000" spc="5" dirty="0" smtClean="0">
                <a:solidFill>
                  <a:srgbClr val="292934"/>
                </a:solidFill>
                <a:latin typeface="Arial"/>
                <a:cs typeface="Arial"/>
              </a:rPr>
              <a:t>C</a:t>
            </a:r>
            <a:r>
              <a:rPr sz="2000" spc="0" dirty="0" smtClean="0">
                <a:solidFill>
                  <a:srgbClr val="292934"/>
                </a:solidFill>
                <a:latin typeface="Arial"/>
                <a:cs typeface="Arial"/>
              </a:rPr>
              <a:t>on</a:t>
            </a:r>
            <a:r>
              <a:rPr sz="2000" spc="5" dirty="0" smtClean="0">
                <a:solidFill>
                  <a:srgbClr val="292934"/>
                </a:solidFill>
                <a:latin typeface="Arial"/>
                <a:cs typeface="Arial"/>
              </a:rPr>
              <a:t>s</a:t>
            </a:r>
            <a:r>
              <a:rPr sz="2000" spc="0" dirty="0" smtClean="0">
                <a:solidFill>
                  <a:srgbClr val="292934"/>
                </a:solidFill>
                <a:latin typeface="Arial"/>
                <a:cs typeface="Arial"/>
              </a:rPr>
              <a:t>o</a:t>
            </a:r>
            <a:r>
              <a:rPr sz="2000" spc="-5" dirty="0" smtClean="0">
                <a:solidFill>
                  <a:srgbClr val="292934"/>
                </a:solidFill>
                <a:latin typeface="Arial"/>
                <a:cs typeface="Arial"/>
              </a:rPr>
              <a:t>li</a:t>
            </a:r>
            <a:r>
              <a:rPr sz="2000" spc="0" dirty="0" smtClean="0">
                <a:solidFill>
                  <a:srgbClr val="292934"/>
                </a:solidFill>
                <a:latin typeface="Arial"/>
                <a:cs typeface="Arial"/>
              </a:rPr>
              <a:t>da</a:t>
            </a:r>
            <a:r>
              <a:rPr sz="2000" spc="-5" dirty="0" smtClean="0">
                <a:solidFill>
                  <a:srgbClr val="292934"/>
                </a:solidFill>
                <a:latin typeface="Arial"/>
                <a:cs typeface="Arial"/>
              </a:rPr>
              <a:t>t</a:t>
            </a:r>
            <a:r>
              <a:rPr sz="2000" spc="0" dirty="0" smtClean="0">
                <a:solidFill>
                  <a:srgbClr val="292934"/>
                </a:solidFill>
                <a:latin typeface="Arial"/>
                <a:cs typeface="Arial"/>
              </a:rPr>
              <a:t>ed</a:t>
            </a:r>
            <a:r>
              <a:rPr sz="2000" spc="-30" dirty="0" smtClean="0">
                <a:solidFill>
                  <a:srgbClr val="292934"/>
                </a:solidFill>
                <a:latin typeface="Arial"/>
                <a:cs typeface="Arial"/>
              </a:rPr>
              <a:t> </a:t>
            </a:r>
            <a:r>
              <a:rPr sz="2000" spc="-10" dirty="0" smtClean="0">
                <a:solidFill>
                  <a:srgbClr val="292934"/>
                </a:solidFill>
                <a:latin typeface="Arial"/>
                <a:cs typeface="Arial"/>
              </a:rPr>
              <a:t>v</a:t>
            </a:r>
            <a:r>
              <a:rPr sz="2000" spc="-5" dirty="0" smtClean="0">
                <a:solidFill>
                  <a:srgbClr val="292934"/>
                </a:solidFill>
                <a:latin typeface="Arial"/>
                <a:cs typeface="Arial"/>
              </a:rPr>
              <a:t>i</a:t>
            </a:r>
            <a:r>
              <a:rPr sz="2000" spc="0" dirty="0" smtClean="0">
                <a:solidFill>
                  <a:srgbClr val="292934"/>
                </a:solidFill>
                <a:latin typeface="Arial"/>
                <a:cs typeface="Arial"/>
              </a:rPr>
              <a:t>ew of</a:t>
            </a:r>
            <a:r>
              <a:rPr sz="2000" spc="-25" dirty="0" smtClean="0">
                <a:solidFill>
                  <a:srgbClr val="292934"/>
                </a:solidFill>
                <a:latin typeface="Arial"/>
                <a:cs typeface="Arial"/>
              </a:rPr>
              <a:t> </a:t>
            </a:r>
            <a:r>
              <a:rPr sz="2000" spc="0" dirty="0" smtClean="0">
                <a:solidFill>
                  <a:srgbClr val="292934"/>
                </a:solidFill>
                <a:latin typeface="Arial"/>
                <a:cs typeface="Arial"/>
              </a:rPr>
              <a:t>a</a:t>
            </a:r>
            <a:r>
              <a:rPr sz="2000" spc="-5" dirty="0" smtClean="0">
                <a:solidFill>
                  <a:srgbClr val="292934"/>
                </a:solidFill>
                <a:latin typeface="Arial"/>
                <a:cs typeface="Arial"/>
              </a:rPr>
              <a:t>l</a:t>
            </a:r>
            <a:r>
              <a:rPr sz="2000" spc="0" dirty="0" smtClean="0">
                <a:solidFill>
                  <a:srgbClr val="292934"/>
                </a:solidFill>
                <a:latin typeface="Arial"/>
                <a:cs typeface="Arial"/>
              </a:rPr>
              <a:t>l a</a:t>
            </a:r>
            <a:r>
              <a:rPr sz="2000" spc="5" dirty="0" smtClean="0">
                <a:solidFill>
                  <a:srgbClr val="292934"/>
                </a:solidFill>
                <a:latin typeface="Arial"/>
                <a:cs typeface="Arial"/>
              </a:rPr>
              <a:t>ss</a:t>
            </a:r>
            <a:r>
              <a:rPr sz="2000" spc="0" dirty="0" smtClean="0">
                <a:solidFill>
                  <a:srgbClr val="292934"/>
                </a:solidFill>
                <a:latin typeface="Arial"/>
                <a:cs typeface="Arial"/>
              </a:rPr>
              <a:t>e</a:t>
            </a:r>
            <a:r>
              <a:rPr sz="2000" spc="5" dirty="0" smtClean="0">
                <a:solidFill>
                  <a:srgbClr val="292934"/>
                </a:solidFill>
                <a:latin typeface="Arial"/>
                <a:cs typeface="Arial"/>
              </a:rPr>
              <a:t>ss</a:t>
            </a:r>
            <a:r>
              <a:rPr sz="2000" spc="-15" dirty="0" smtClean="0">
                <a:solidFill>
                  <a:srgbClr val="292934"/>
                </a:solidFill>
                <a:latin typeface="Arial"/>
                <a:cs typeface="Arial"/>
              </a:rPr>
              <a:t>m</a:t>
            </a:r>
            <a:r>
              <a:rPr sz="2000" spc="0" dirty="0" smtClean="0">
                <a:solidFill>
                  <a:srgbClr val="292934"/>
                </a:solidFill>
                <a:latin typeface="Arial"/>
                <a:cs typeface="Arial"/>
              </a:rPr>
              <a:t>ent</a:t>
            </a:r>
            <a:r>
              <a:rPr sz="2000" spc="-60" dirty="0" smtClean="0">
                <a:solidFill>
                  <a:srgbClr val="292934"/>
                </a:solidFill>
                <a:latin typeface="Arial"/>
                <a:cs typeface="Arial"/>
              </a:rPr>
              <a:t> </a:t>
            </a:r>
            <a:r>
              <a:rPr sz="2000" spc="5" dirty="0" smtClean="0">
                <a:solidFill>
                  <a:srgbClr val="292934"/>
                </a:solidFill>
                <a:latin typeface="Arial"/>
                <a:cs typeface="Arial"/>
              </a:rPr>
              <a:t>sc</a:t>
            </a:r>
            <a:r>
              <a:rPr sz="2000" spc="0" dirty="0" smtClean="0">
                <a:solidFill>
                  <a:srgbClr val="292934"/>
                </a:solidFill>
                <a:latin typeface="Arial"/>
                <a:cs typeface="Arial"/>
              </a:rPr>
              <a:t>ores</a:t>
            </a:r>
            <a:endParaRPr sz="2000" dirty="0">
              <a:latin typeface="Arial"/>
              <a:cs typeface="Arial"/>
            </a:endParaRPr>
          </a:p>
          <a:p>
            <a:pPr marL="195580" marR="182245" indent="-182880">
              <a:lnSpc>
                <a:spcPct val="100000"/>
              </a:lnSpc>
              <a:spcBef>
                <a:spcPts val="480"/>
              </a:spcBef>
              <a:buClr>
                <a:srgbClr val="93A299"/>
              </a:buClr>
              <a:buSzPct val="85000"/>
              <a:buFont typeface="Arial"/>
              <a:buChar char="•"/>
              <a:tabLst>
                <a:tab pos="195580" algn="l"/>
              </a:tabLst>
            </a:pPr>
            <a:r>
              <a:rPr sz="2000" spc="-5" dirty="0" smtClean="0">
                <a:solidFill>
                  <a:srgbClr val="292934"/>
                </a:solidFill>
                <a:latin typeface="Arial"/>
                <a:cs typeface="Arial"/>
              </a:rPr>
              <a:t>B</a:t>
            </a:r>
            <a:r>
              <a:rPr sz="2000" spc="0" dirty="0" smtClean="0">
                <a:solidFill>
                  <a:srgbClr val="292934"/>
                </a:solidFill>
                <a:latin typeface="Arial"/>
                <a:cs typeface="Arial"/>
              </a:rPr>
              <a:t>r</a:t>
            </a:r>
            <a:r>
              <a:rPr sz="2000" spc="-5" dirty="0" smtClean="0">
                <a:solidFill>
                  <a:srgbClr val="292934"/>
                </a:solidFill>
                <a:latin typeface="Arial"/>
                <a:cs typeface="Arial"/>
              </a:rPr>
              <a:t>i</a:t>
            </a:r>
            <a:r>
              <a:rPr sz="2000" spc="0" dirty="0" smtClean="0">
                <a:solidFill>
                  <a:srgbClr val="292934"/>
                </a:solidFill>
                <a:latin typeface="Arial"/>
                <a:cs typeface="Arial"/>
              </a:rPr>
              <a:t>ef</a:t>
            </a:r>
            <a:r>
              <a:rPr sz="2000" spc="-10" dirty="0" smtClean="0">
                <a:solidFill>
                  <a:srgbClr val="292934"/>
                </a:solidFill>
                <a:latin typeface="Arial"/>
                <a:cs typeface="Arial"/>
              </a:rPr>
              <a:t> </a:t>
            </a:r>
            <a:r>
              <a:rPr sz="2000" spc="0" dirty="0" smtClean="0">
                <a:solidFill>
                  <a:srgbClr val="292934"/>
                </a:solidFill>
                <a:latin typeface="Arial"/>
                <a:cs typeface="Arial"/>
              </a:rPr>
              <a:t>o</a:t>
            </a:r>
            <a:r>
              <a:rPr sz="2000" spc="-10" dirty="0" smtClean="0">
                <a:solidFill>
                  <a:srgbClr val="292934"/>
                </a:solidFill>
                <a:latin typeface="Arial"/>
                <a:cs typeface="Arial"/>
              </a:rPr>
              <a:t>v</a:t>
            </a:r>
            <a:r>
              <a:rPr sz="2000" spc="0" dirty="0" smtClean="0">
                <a:solidFill>
                  <a:srgbClr val="292934"/>
                </a:solidFill>
                <a:latin typeface="Arial"/>
                <a:cs typeface="Arial"/>
              </a:rPr>
              <a:t>er</a:t>
            </a:r>
            <a:r>
              <a:rPr sz="2000" spc="-10" dirty="0" smtClean="0">
                <a:solidFill>
                  <a:srgbClr val="292934"/>
                </a:solidFill>
                <a:latin typeface="Arial"/>
                <a:cs typeface="Arial"/>
              </a:rPr>
              <a:t>v</a:t>
            </a:r>
            <a:r>
              <a:rPr sz="2000" spc="-5" dirty="0" smtClean="0">
                <a:solidFill>
                  <a:srgbClr val="292934"/>
                </a:solidFill>
                <a:latin typeface="Arial"/>
                <a:cs typeface="Arial"/>
              </a:rPr>
              <a:t>i</a:t>
            </a:r>
            <a:r>
              <a:rPr sz="2000" spc="0" dirty="0" smtClean="0">
                <a:solidFill>
                  <a:srgbClr val="292934"/>
                </a:solidFill>
                <a:latin typeface="Arial"/>
                <a:cs typeface="Arial"/>
              </a:rPr>
              <a:t>ew</a:t>
            </a:r>
            <a:r>
              <a:rPr sz="2000" spc="-15" dirty="0" smtClean="0">
                <a:solidFill>
                  <a:srgbClr val="292934"/>
                </a:solidFill>
                <a:latin typeface="Arial"/>
                <a:cs typeface="Arial"/>
              </a:rPr>
              <a:t> </a:t>
            </a:r>
            <a:r>
              <a:rPr sz="2000" spc="0" dirty="0" smtClean="0">
                <a:solidFill>
                  <a:srgbClr val="292934"/>
                </a:solidFill>
                <a:latin typeface="Arial"/>
                <a:cs typeface="Arial"/>
              </a:rPr>
              <a:t>of</a:t>
            </a:r>
            <a:r>
              <a:rPr sz="2000" spc="-25" dirty="0" smtClean="0">
                <a:solidFill>
                  <a:srgbClr val="292934"/>
                </a:solidFill>
                <a:latin typeface="Arial"/>
                <a:cs typeface="Arial"/>
              </a:rPr>
              <a:t> </a:t>
            </a:r>
            <a:r>
              <a:rPr sz="2000" spc="0" dirty="0" smtClean="0">
                <a:solidFill>
                  <a:srgbClr val="292934"/>
                </a:solidFill>
                <a:latin typeface="Arial"/>
                <a:cs typeface="Arial"/>
              </a:rPr>
              <a:t>ea</a:t>
            </a:r>
            <a:r>
              <a:rPr sz="2000" spc="5" dirty="0" smtClean="0">
                <a:solidFill>
                  <a:srgbClr val="292934"/>
                </a:solidFill>
                <a:latin typeface="Arial"/>
                <a:cs typeface="Arial"/>
              </a:rPr>
              <a:t>c</a:t>
            </a:r>
            <a:r>
              <a:rPr sz="2000" spc="0" dirty="0" smtClean="0">
                <a:solidFill>
                  <a:srgbClr val="292934"/>
                </a:solidFill>
                <a:latin typeface="Arial"/>
                <a:cs typeface="Arial"/>
              </a:rPr>
              <a:t>h a</a:t>
            </a:r>
            <a:r>
              <a:rPr sz="2000" spc="5" dirty="0" smtClean="0">
                <a:solidFill>
                  <a:srgbClr val="292934"/>
                </a:solidFill>
                <a:latin typeface="Arial"/>
                <a:cs typeface="Arial"/>
              </a:rPr>
              <a:t>ss</a:t>
            </a:r>
            <a:r>
              <a:rPr sz="2000" spc="0" dirty="0" smtClean="0">
                <a:solidFill>
                  <a:srgbClr val="292934"/>
                </a:solidFill>
                <a:latin typeface="Arial"/>
                <a:cs typeface="Arial"/>
              </a:rPr>
              <a:t>e</a:t>
            </a:r>
            <a:r>
              <a:rPr sz="2000" spc="5" dirty="0" smtClean="0">
                <a:solidFill>
                  <a:srgbClr val="292934"/>
                </a:solidFill>
                <a:latin typeface="Arial"/>
                <a:cs typeface="Arial"/>
              </a:rPr>
              <a:t>ss</a:t>
            </a:r>
            <a:r>
              <a:rPr sz="2000" spc="-15" dirty="0" smtClean="0">
                <a:solidFill>
                  <a:srgbClr val="292934"/>
                </a:solidFill>
                <a:latin typeface="Arial"/>
                <a:cs typeface="Arial"/>
              </a:rPr>
              <a:t>m</a:t>
            </a:r>
            <a:r>
              <a:rPr sz="2000" spc="0" dirty="0" smtClean="0">
                <a:solidFill>
                  <a:srgbClr val="292934"/>
                </a:solidFill>
                <a:latin typeface="Arial"/>
                <a:cs typeface="Arial"/>
              </a:rPr>
              <a:t>ent</a:t>
            </a:r>
            <a:r>
              <a:rPr sz="2000" spc="-60" dirty="0" smtClean="0">
                <a:solidFill>
                  <a:srgbClr val="292934"/>
                </a:solidFill>
                <a:latin typeface="Arial"/>
                <a:cs typeface="Arial"/>
              </a:rPr>
              <a:t> </a:t>
            </a:r>
            <a:r>
              <a:rPr sz="2000" spc="-5" dirty="0" smtClean="0">
                <a:solidFill>
                  <a:srgbClr val="292934"/>
                </a:solidFill>
                <a:latin typeface="Arial"/>
                <a:cs typeface="Arial"/>
              </a:rPr>
              <a:t>i</a:t>
            </a:r>
            <a:r>
              <a:rPr sz="2000" spc="0" dirty="0" smtClean="0">
                <a:solidFill>
                  <a:srgbClr val="292934"/>
                </a:solidFill>
                <a:latin typeface="Arial"/>
                <a:cs typeface="Arial"/>
              </a:rPr>
              <a:t>n</a:t>
            </a:r>
            <a:r>
              <a:rPr sz="2000" spc="5" dirty="0" smtClean="0">
                <a:solidFill>
                  <a:srgbClr val="292934"/>
                </a:solidFill>
                <a:latin typeface="Arial"/>
                <a:cs typeface="Arial"/>
              </a:rPr>
              <a:t>c</a:t>
            </a:r>
            <a:r>
              <a:rPr sz="2000" spc="-5" dirty="0" smtClean="0">
                <a:solidFill>
                  <a:srgbClr val="292934"/>
                </a:solidFill>
                <a:latin typeface="Arial"/>
                <a:cs typeface="Arial"/>
              </a:rPr>
              <a:t>l</a:t>
            </a:r>
            <a:r>
              <a:rPr sz="2000" spc="0" dirty="0" smtClean="0">
                <a:solidFill>
                  <a:srgbClr val="292934"/>
                </a:solidFill>
                <a:latin typeface="Arial"/>
                <a:cs typeface="Arial"/>
              </a:rPr>
              <a:t>ud</a:t>
            </a:r>
            <a:r>
              <a:rPr sz="2000" spc="-5" dirty="0" smtClean="0">
                <a:solidFill>
                  <a:srgbClr val="292934"/>
                </a:solidFill>
                <a:latin typeface="Arial"/>
                <a:cs typeface="Arial"/>
              </a:rPr>
              <a:t>i</a:t>
            </a:r>
            <a:r>
              <a:rPr sz="2000" spc="0" dirty="0" smtClean="0">
                <a:solidFill>
                  <a:srgbClr val="292934"/>
                </a:solidFill>
                <a:latin typeface="Arial"/>
                <a:cs typeface="Arial"/>
              </a:rPr>
              <a:t>ng grade</a:t>
            </a:r>
            <a:r>
              <a:rPr sz="2000" spc="-30" dirty="0" smtClean="0">
                <a:solidFill>
                  <a:srgbClr val="292934"/>
                </a:solidFill>
                <a:latin typeface="Arial"/>
                <a:cs typeface="Arial"/>
              </a:rPr>
              <a:t> </a:t>
            </a:r>
            <a:r>
              <a:rPr sz="2000" spc="0" dirty="0" smtClean="0">
                <a:solidFill>
                  <a:srgbClr val="292934"/>
                </a:solidFill>
                <a:latin typeface="Arial"/>
                <a:cs typeface="Arial"/>
              </a:rPr>
              <a:t>and</a:t>
            </a:r>
            <a:r>
              <a:rPr sz="2000" spc="-15" dirty="0" smtClean="0">
                <a:solidFill>
                  <a:srgbClr val="292934"/>
                </a:solidFill>
                <a:latin typeface="Arial"/>
                <a:cs typeface="Arial"/>
              </a:rPr>
              <a:t> </a:t>
            </a:r>
            <a:r>
              <a:rPr sz="2000" spc="-10" dirty="0" smtClean="0">
                <a:solidFill>
                  <a:srgbClr val="292934"/>
                </a:solidFill>
                <a:latin typeface="Arial"/>
                <a:cs typeface="Arial"/>
              </a:rPr>
              <a:t>y</a:t>
            </a:r>
            <a:r>
              <a:rPr sz="2000" spc="0" dirty="0" smtClean="0">
                <a:solidFill>
                  <a:srgbClr val="292934"/>
                </a:solidFill>
                <a:latin typeface="Arial"/>
                <a:cs typeface="Arial"/>
              </a:rPr>
              <a:t>ear</a:t>
            </a:r>
            <a:r>
              <a:rPr sz="2000" spc="-15" dirty="0" smtClean="0">
                <a:solidFill>
                  <a:srgbClr val="292934"/>
                </a:solidFill>
                <a:latin typeface="Arial"/>
                <a:cs typeface="Arial"/>
              </a:rPr>
              <a:t> </a:t>
            </a:r>
            <a:r>
              <a:rPr sz="2000" spc="-5" dirty="0" smtClean="0">
                <a:solidFill>
                  <a:srgbClr val="292934"/>
                </a:solidFill>
                <a:latin typeface="Arial"/>
                <a:cs typeface="Arial"/>
              </a:rPr>
              <a:t>t</a:t>
            </a:r>
            <a:r>
              <a:rPr sz="2000" spc="0" dirty="0" smtClean="0">
                <a:solidFill>
                  <a:srgbClr val="292934"/>
                </a:solidFill>
                <a:latin typeface="Arial"/>
                <a:cs typeface="Arial"/>
              </a:rPr>
              <a:t>a</a:t>
            </a:r>
            <a:r>
              <a:rPr sz="2000" spc="5" dirty="0" smtClean="0">
                <a:solidFill>
                  <a:srgbClr val="292934"/>
                </a:solidFill>
                <a:latin typeface="Arial"/>
                <a:cs typeface="Arial"/>
              </a:rPr>
              <a:t>k</a:t>
            </a:r>
            <a:r>
              <a:rPr sz="2000" spc="0" dirty="0" smtClean="0">
                <a:solidFill>
                  <a:srgbClr val="292934"/>
                </a:solidFill>
                <a:latin typeface="Arial"/>
                <a:cs typeface="Arial"/>
              </a:rPr>
              <a:t>en p</a:t>
            </a:r>
            <a:r>
              <a:rPr sz="2000" spc="-5" dirty="0" smtClean="0">
                <a:solidFill>
                  <a:srgbClr val="292934"/>
                </a:solidFill>
                <a:latin typeface="Arial"/>
                <a:cs typeface="Arial"/>
              </a:rPr>
              <a:t>l</a:t>
            </a:r>
            <a:r>
              <a:rPr sz="2000" spc="0" dirty="0" smtClean="0">
                <a:solidFill>
                  <a:srgbClr val="292934"/>
                </a:solidFill>
                <a:latin typeface="Arial"/>
                <a:cs typeface="Arial"/>
              </a:rPr>
              <a:t>us</a:t>
            </a:r>
            <a:r>
              <a:rPr sz="2000" spc="-10" dirty="0" smtClean="0">
                <a:solidFill>
                  <a:srgbClr val="292934"/>
                </a:solidFill>
                <a:latin typeface="Arial"/>
                <a:cs typeface="Arial"/>
              </a:rPr>
              <a:t> t</a:t>
            </a:r>
            <a:r>
              <a:rPr sz="2000" spc="0" dirty="0" smtClean="0">
                <a:solidFill>
                  <a:srgbClr val="292934"/>
                </a:solidFill>
                <a:latin typeface="Arial"/>
                <a:cs typeface="Arial"/>
              </a:rPr>
              <a:t>op</a:t>
            </a:r>
            <a:r>
              <a:rPr sz="2000" spc="-15" dirty="0" smtClean="0">
                <a:solidFill>
                  <a:srgbClr val="292934"/>
                </a:solidFill>
                <a:latin typeface="Arial"/>
                <a:cs typeface="Arial"/>
              </a:rPr>
              <a:t> </a:t>
            </a:r>
            <a:r>
              <a:rPr sz="2000" spc="-5" dirty="0" smtClean="0">
                <a:solidFill>
                  <a:srgbClr val="292934"/>
                </a:solidFill>
                <a:latin typeface="Arial"/>
                <a:cs typeface="Arial"/>
              </a:rPr>
              <a:t>l</a:t>
            </a:r>
            <a:r>
              <a:rPr sz="2000" spc="0" dirty="0" smtClean="0">
                <a:solidFill>
                  <a:srgbClr val="292934"/>
                </a:solidFill>
                <a:latin typeface="Arial"/>
                <a:cs typeface="Arial"/>
              </a:rPr>
              <a:t>e</a:t>
            </a:r>
            <a:r>
              <a:rPr sz="2000" spc="-10" dirty="0" smtClean="0">
                <a:solidFill>
                  <a:srgbClr val="292934"/>
                </a:solidFill>
                <a:latin typeface="Arial"/>
                <a:cs typeface="Arial"/>
              </a:rPr>
              <a:t>v</a:t>
            </a:r>
            <a:r>
              <a:rPr sz="2000" spc="0" dirty="0" smtClean="0">
                <a:solidFill>
                  <a:srgbClr val="292934"/>
                </a:solidFill>
                <a:latin typeface="Arial"/>
                <a:cs typeface="Arial"/>
              </a:rPr>
              <a:t>el</a:t>
            </a:r>
            <a:r>
              <a:rPr sz="2000" spc="5" dirty="0" smtClean="0">
                <a:solidFill>
                  <a:srgbClr val="292934"/>
                </a:solidFill>
                <a:latin typeface="Arial"/>
                <a:cs typeface="Arial"/>
              </a:rPr>
              <a:t> s</a:t>
            </a:r>
            <a:r>
              <a:rPr sz="2000" spc="0" dirty="0" smtClean="0">
                <a:solidFill>
                  <a:srgbClr val="292934"/>
                </a:solidFill>
                <a:latin typeface="Arial"/>
                <a:cs typeface="Arial"/>
              </a:rPr>
              <a:t>e</a:t>
            </a:r>
            <a:r>
              <a:rPr sz="2000" spc="5" dirty="0" smtClean="0">
                <a:solidFill>
                  <a:srgbClr val="292934"/>
                </a:solidFill>
                <a:latin typeface="Arial"/>
                <a:cs typeface="Arial"/>
              </a:rPr>
              <a:t>c</a:t>
            </a:r>
            <a:r>
              <a:rPr sz="2000" spc="-5" dirty="0" smtClean="0">
                <a:solidFill>
                  <a:srgbClr val="292934"/>
                </a:solidFill>
                <a:latin typeface="Arial"/>
                <a:cs typeface="Arial"/>
              </a:rPr>
              <a:t>ti</a:t>
            </a:r>
            <a:r>
              <a:rPr sz="2000" spc="0" dirty="0" smtClean="0">
                <a:solidFill>
                  <a:srgbClr val="292934"/>
                </a:solidFill>
                <a:latin typeface="Arial"/>
                <a:cs typeface="Arial"/>
              </a:rPr>
              <a:t>on </a:t>
            </a:r>
            <a:r>
              <a:rPr sz="2000" spc="5" dirty="0" smtClean="0">
                <a:solidFill>
                  <a:srgbClr val="292934"/>
                </a:solidFill>
                <a:latin typeface="Arial"/>
                <a:cs typeface="Arial"/>
              </a:rPr>
              <a:t>sc</a:t>
            </a:r>
            <a:r>
              <a:rPr sz="2000" spc="0" dirty="0" smtClean="0">
                <a:solidFill>
                  <a:srgbClr val="292934"/>
                </a:solidFill>
                <a:latin typeface="Arial"/>
                <a:cs typeface="Arial"/>
              </a:rPr>
              <a:t>ores</a:t>
            </a:r>
            <a:endParaRPr sz="2000" dirty="0">
              <a:latin typeface="Arial"/>
              <a:cs typeface="Arial"/>
            </a:endParaRPr>
          </a:p>
          <a:p>
            <a:pPr marL="195580" marR="229870" indent="-182880">
              <a:lnSpc>
                <a:spcPct val="100000"/>
              </a:lnSpc>
              <a:spcBef>
                <a:spcPts val="475"/>
              </a:spcBef>
              <a:buClr>
                <a:srgbClr val="93A299"/>
              </a:buClr>
              <a:buSzPct val="85000"/>
              <a:buFont typeface="Arial"/>
              <a:buChar char="•"/>
              <a:tabLst>
                <a:tab pos="195580" algn="l"/>
              </a:tabLst>
            </a:pPr>
            <a:r>
              <a:rPr sz="2000" spc="-10" dirty="0" smtClean="0">
                <a:solidFill>
                  <a:srgbClr val="292934"/>
                </a:solidFill>
                <a:latin typeface="Arial"/>
                <a:cs typeface="Arial"/>
              </a:rPr>
              <a:t>I</a:t>
            </a:r>
            <a:r>
              <a:rPr sz="2000" spc="0" dirty="0" smtClean="0">
                <a:solidFill>
                  <a:srgbClr val="292934"/>
                </a:solidFill>
                <a:latin typeface="Arial"/>
                <a:cs typeface="Arial"/>
              </a:rPr>
              <a:t>n</a:t>
            </a:r>
            <a:r>
              <a:rPr sz="2000" spc="5" dirty="0" smtClean="0">
                <a:solidFill>
                  <a:srgbClr val="292934"/>
                </a:solidFill>
                <a:latin typeface="Arial"/>
                <a:cs typeface="Arial"/>
              </a:rPr>
              <a:t>c</a:t>
            </a:r>
            <a:r>
              <a:rPr sz="2000" spc="-5" dirty="0" smtClean="0">
                <a:solidFill>
                  <a:srgbClr val="292934"/>
                </a:solidFill>
                <a:latin typeface="Arial"/>
                <a:cs typeface="Arial"/>
              </a:rPr>
              <a:t>l</a:t>
            </a:r>
            <a:r>
              <a:rPr sz="2000" spc="0" dirty="0" smtClean="0">
                <a:solidFill>
                  <a:srgbClr val="292934"/>
                </a:solidFill>
                <a:latin typeface="Arial"/>
                <a:cs typeface="Arial"/>
              </a:rPr>
              <a:t>udes</a:t>
            </a:r>
            <a:r>
              <a:rPr sz="2000" spc="-25" dirty="0" smtClean="0">
                <a:solidFill>
                  <a:srgbClr val="292934"/>
                </a:solidFill>
                <a:latin typeface="Arial"/>
                <a:cs typeface="Arial"/>
              </a:rPr>
              <a:t> </a:t>
            </a:r>
            <a:r>
              <a:rPr sz="2000" spc="0" dirty="0" smtClean="0">
                <a:solidFill>
                  <a:srgbClr val="292934"/>
                </a:solidFill>
                <a:latin typeface="Arial"/>
                <a:cs typeface="Arial"/>
              </a:rPr>
              <a:t>pre-2015 </a:t>
            </a:r>
            <a:r>
              <a:rPr sz="2000" spc="-5" dirty="0" smtClean="0">
                <a:solidFill>
                  <a:srgbClr val="292934"/>
                </a:solidFill>
                <a:latin typeface="Arial"/>
                <a:cs typeface="Arial"/>
              </a:rPr>
              <a:t>PS</a:t>
            </a:r>
            <a:r>
              <a:rPr sz="2000" spc="-150" dirty="0" smtClean="0">
                <a:solidFill>
                  <a:srgbClr val="292934"/>
                </a:solidFill>
                <a:latin typeface="Arial"/>
                <a:cs typeface="Arial"/>
              </a:rPr>
              <a:t>A</a:t>
            </a:r>
            <a:r>
              <a:rPr sz="2000" spc="-5" dirty="0" smtClean="0">
                <a:solidFill>
                  <a:srgbClr val="292934"/>
                </a:solidFill>
                <a:latin typeface="Arial"/>
                <a:cs typeface="Arial"/>
              </a:rPr>
              <a:t>T/</a:t>
            </a:r>
            <a:r>
              <a:rPr sz="2000" spc="5" dirty="0" smtClean="0">
                <a:solidFill>
                  <a:srgbClr val="292934"/>
                </a:solidFill>
                <a:latin typeface="Arial"/>
                <a:cs typeface="Arial"/>
              </a:rPr>
              <a:t>N</a:t>
            </a:r>
            <a:r>
              <a:rPr sz="2000" spc="-5" dirty="0" smtClean="0">
                <a:solidFill>
                  <a:srgbClr val="292934"/>
                </a:solidFill>
                <a:latin typeface="Arial"/>
                <a:cs typeface="Arial"/>
              </a:rPr>
              <a:t>MS</a:t>
            </a:r>
            <a:r>
              <a:rPr sz="2000" spc="0" dirty="0" smtClean="0">
                <a:solidFill>
                  <a:srgbClr val="292934"/>
                </a:solidFill>
                <a:latin typeface="Arial"/>
                <a:cs typeface="Arial"/>
              </a:rPr>
              <a:t>QT</a:t>
            </a:r>
            <a:r>
              <a:rPr sz="2000" spc="-45" dirty="0" smtClean="0">
                <a:solidFill>
                  <a:srgbClr val="292934"/>
                </a:solidFill>
                <a:latin typeface="Arial"/>
                <a:cs typeface="Arial"/>
              </a:rPr>
              <a:t> </a:t>
            </a:r>
            <a:r>
              <a:rPr sz="2000" spc="5" dirty="0" smtClean="0">
                <a:solidFill>
                  <a:srgbClr val="292934"/>
                </a:solidFill>
                <a:latin typeface="Arial"/>
                <a:cs typeface="Arial"/>
              </a:rPr>
              <a:t>sc</a:t>
            </a:r>
            <a:r>
              <a:rPr sz="2000" spc="0" dirty="0" smtClean="0">
                <a:solidFill>
                  <a:srgbClr val="292934"/>
                </a:solidFill>
                <a:latin typeface="Arial"/>
                <a:cs typeface="Arial"/>
              </a:rPr>
              <a:t>ores</a:t>
            </a:r>
            <a:endParaRPr sz="2000" dirty="0">
              <a:latin typeface="Arial"/>
              <a:cs typeface="Arial"/>
            </a:endParaRPr>
          </a:p>
          <a:p>
            <a:pPr marL="469900" marR="59690" lvl="1" indent="-182880">
              <a:lnSpc>
                <a:spcPct val="100000"/>
              </a:lnSpc>
              <a:spcBef>
                <a:spcPts val="480"/>
              </a:spcBef>
              <a:buClr>
                <a:srgbClr val="93A299"/>
              </a:buClr>
              <a:buSzPct val="85000"/>
              <a:buFont typeface="Arial"/>
              <a:buChar char="•"/>
              <a:tabLst>
                <a:tab pos="469900" algn="l"/>
              </a:tabLst>
            </a:pPr>
            <a:r>
              <a:rPr sz="2000" spc="-5" dirty="0" smtClean="0">
                <a:solidFill>
                  <a:srgbClr val="292934"/>
                </a:solidFill>
                <a:latin typeface="Arial"/>
                <a:cs typeface="Arial"/>
              </a:rPr>
              <a:t>‘</a:t>
            </a:r>
            <a:r>
              <a:rPr sz="2000" spc="5" dirty="0" smtClean="0">
                <a:solidFill>
                  <a:srgbClr val="292934"/>
                </a:solidFill>
                <a:latin typeface="Arial"/>
                <a:cs typeface="Arial"/>
              </a:rPr>
              <a:t>R</a:t>
            </a:r>
            <a:r>
              <a:rPr sz="2000" spc="0" dirty="0" smtClean="0">
                <a:solidFill>
                  <a:srgbClr val="292934"/>
                </a:solidFill>
                <a:latin typeface="Arial"/>
                <a:cs typeface="Arial"/>
              </a:rPr>
              <a:t>eport</a:t>
            </a:r>
            <a:r>
              <a:rPr sz="2000" spc="-35" dirty="0" smtClean="0">
                <a:solidFill>
                  <a:srgbClr val="292934"/>
                </a:solidFill>
                <a:latin typeface="Arial"/>
                <a:cs typeface="Arial"/>
              </a:rPr>
              <a:t> </a:t>
            </a:r>
            <a:r>
              <a:rPr sz="2000" spc="5" dirty="0" smtClean="0">
                <a:solidFill>
                  <a:srgbClr val="292934"/>
                </a:solidFill>
                <a:latin typeface="Arial"/>
                <a:cs typeface="Arial"/>
              </a:rPr>
              <a:t>D</a:t>
            </a:r>
            <a:r>
              <a:rPr sz="2000" spc="0" dirty="0" smtClean="0">
                <a:solidFill>
                  <a:srgbClr val="292934"/>
                </a:solidFill>
                <a:latin typeface="Arial"/>
                <a:cs typeface="Arial"/>
              </a:rPr>
              <a:t>e</a:t>
            </a:r>
            <a:r>
              <a:rPr sz="2000" spc="-10" dirty="0" smtClean="0">
                <a:solidFill>
                  <a:srgbClr val="292934"/>
                </a:solidFill>
                <a:latin typeface="Arial"/>
                <a:cs typeface="Arial"/>
              </a:rPr>
              <a:t>t</a:t>
            </a:r>
            <a:r>
              <a:rPr sz="2000" spc="0" dirty="0" smtClean="0">
                <a:solidFill>
                  <a:srgbClr val="292934"/>
                </a:solidFill>
                <a:latin typeface="Arial"/>
                <a:cs typeface="Arial"/>
              </a:rPr>
              <a:t>a</a:t>
            </a:r>
            <a:r>
              <a:rPr sz="2000" spc="-5" dirty="0" smtClean="0">
                <a:solidFill>
                  <a:srgbClr val="292934"/>
                </a:solidFill>
                <a:latin typeface="Arial"/>
                <a:cs typeface="Arial"/>
              </a:rPr>
              <a:t>il</a:t>
            </a:r>
            <a:r>
              <a:rPr sz="2000" spc="5" dirty="0" smtClean="0">
                <a:solidFill>
                  <a:srgbClr val="292934"/>
                </a:solidFill>
                <a:latin typeface="Arial"/>
                <a:cs typeface="Arial"/>
              </a:rPr>
              <a:t>s</a:t>
            </a:r>
            <a:r>
              <a:rPr sz="2000" spc="0" dirty="0" smtClean="0">
                <a:solidFill>
                  <a:srgbClr val="292934"/>
                </a:solidFill>
                <a:latin typeface="Arial"/>
                <a:cs typeface="Arial"/>
              </a:rPr>
              <a:t>’</a:t>
            </a:r>
            <a:r>
              <a:rPr sz="2000" spc="-80" dirty="0" smtClean="0">
                <a:solidFill>
                  <a:srgbClr val="292934"/>
                </a:solidFill>
                <a:latin typeface="Arial"/>
                <a:cs typeface="Arial"/>
              </a:rPr>
              <a:t> </a:t>
            </a:r>
            <a:r>
              <a:rPr sz="2000" spc="-5" dirty="0" smtClean="0">
                <a:solidFill>
                  <a:srgbClr val="292934"/>
                </a:solidFill>
                <a:latin typeface="Arial"/>
                <a:cs typeface="Arial"/>
              </a:rPr>
              <a:t>l</a:t>
            </a:r>
            <a:r>
              <a:rPr sz="2000" spc="0" dirty="0" smtClean="0">
                <a:solidFill>
                  <a:srgbClr val="292934"/>
                </a:solidFill>
                <a:latin typeface="Arial"/>
                <a:cs typeface="Arial"/>
              </a:rPr>
              <a:t>e</a:t>
            </a:r>
            <a:r>
              <a:rPr sz="2000" spc="5" dirty="0" smtClean="0">
                <a:solidFill>
                  <a:srgbClr val="292934"/>
                </a:solidFill>
                <a:latin typeface="Arial"/>
                <a:cs typeface="Arial"/>
              </a:rPr>
              <a:t>s</a:t>
            </a:r>
            <a:r>
              <a:rPr sz="2000" spc="0" dirty="0" smtClean="0">
                <a:solidFill>
                  <a:srgbClr val="292934"/>
                </a:solidFill>
                <a:latin typeface="Arial"/>
                <a:cs typeface="Arial"/>
              </a:rPr>
              <a:t>s de</a:t>
            </a:r>
            <a:r>
              <a:rPr sz="2000" spc="-10" dirty="0" smtClean="0">
                <a:solidFill>
                  <a:srgbClr val="292934"/>
                </a:solidFill>
                <a:latin typeface="Arial"/>
                <a:cs typeface="Arial"/>
              </a:rPr>
              <a:t>t</a:t>
            </a:r>
            <a:r>
              <a:rPr sz="2000" spc="0" dirty="0" smtClean="0">
                <a:solidFill>
                  <a:srgbClr val="292934"/>
                </a:solidFill>
                <a:latin typeface="Arial"/>
                <a:cs typeface="Arial"/>
              </a:rPr>
              <a:t>a</a:t>
            </a:r>
            <a:r>
              <a:rPr sz="2000" spc="-5" dirty="0" smtClean="0">
                <a:solidFill>
                  <a:srgbClr val="292934"/>
                </a:solidFill>
                <a:latin typeface="Arial"/>
                <a:cs typeface="Arial"/>
              </a:rPr>
              <a:t>il</a:t>
            </a:r>
            <a:r>
              <a:rPr sz="2000" spc="0" dirty="0" smtClean="0">
                <a:solidFill>
                  <a:srgbClr val="292934"/>
                </a:solidFill>
                <a:latin typeface="Arial"/>
                <a:cs typeface="Arial"/>
              </a:rPr>
              <a:t>ed</a:t>
            </a:r>
            <a:r>
              <a:rPr sz="2000" spc="-15" dirty="0" smtClean="0">
                <a:solidFill>
                  <a:srgbClr val="292934"/>
                </a:solidFill>
                <a:latin typeface="Arial"/>
                <a:cs typeface="Arial"/>
              </a:rPr>
              <a:t> </a:t>
            </a:r>
            <a:r>
              <a:rPr sz="2000" spc="-10" dirty="0" smtClean="0">
                <a:solidFill>
                  <a:srgbClr val="292934"/>
                </a:solidFill>
                <a:latin typeface="Arial"/>
                <a:cs typeface="Arial"/>
              </a:rPr>
              <a:t>f</a:t>
            </a:r>
            <a:r>
              <a:rPr sz="2000" spc="0" dirty="0" smtClean="0">
                <a:solidFill>
                  <a:srgbClr val="292934"/>
                </a:solidFill>
                <a:latin typeface="Arial"/>
                <a:cs typeface="Arial"/>
              </a:rPr>
              <a:t>or</a:t>
            </a:r>
            <a:r>
              <a:rPr sz="2000" spc="-15" dirty="0" smtClean="0">
                <a:solidFill>
                  <a:srgbClr val="292934"/>
                </a:solidFill>
                <a:latin typeface="Arial"/>
                <a:cs typeface="Arial"/>
              </a:rPr>
              <a:t> </a:t>
            </a:r>
            <a:r>
              <a:rPr sz="2000" spc="0" dirty="0" smtClean="0">
                <a:solidFill>
                  <a:srgbClr val="292934"/>
                </a:solidFill>
                <a:latin typeface="Arial"/>
                <a:cs typeface="Arial"/>
              </a:rPr>
              <a:t>pre-2015 </a:t>
            </a:r>
            <a:r>
              <a:rPr sz="2000" spc="-5" dirty="0" smtClean="0">
                <a:solidFill>
                  <a:srgbClr val="292934"/>
                </a:solidFill>
                <a:latin typeface="Arial"/>
                <a:cs typeface="Arial"/>
              </a:rPr>
              <a:t>PS</a:t>
            </a:r>
            <a:r>
              <a:rPr sz="2000" spc="-150" dirty="0" smtClean="0">
                <a:solidFill>
                  <a:srgbClr val="292934"/>
                </a:solidFill>
                <a:latin typeface="Arial"/>
                <a:cs typeface="Arial"/>
              </a:rPr>
              <a:t>A</a:t>
            </a:r>
            <a:r>
              <a:rPr sz="2000" spc="-5" dirty="0" smtClean="0">
                <a:solidFill>
                  <a:srgbClr val="292934"/>
                </a:solidFill>
                <a:latin typeface="Arial"/>
                <a:cs typeface="Arial"/>
              </a:rPr>
              <a:t>T/</a:t>
            </a:r>
            <a:r>
              <a:rPr sz="2000" spc="5" dirty="0" smtClean="0">
                <a:solidFill>
                  <a:srgbClr val="292934"/>
                </a:solidFill>
                <a:latin typeface="Arial"/>
                <a:cs typeface="Arial"/>
              </a:rPr>
              <a:t>N</a:t>
            </a:r>
            <a:r>
              <a:rPr sz="2000" spc="-5" dirty="0" smtClean="0">
                <a:solidFill>
                  <a:srgbClr val="292934"/>
                </a:solidFill>
                <a:latin typeface="Arial"/>
                <a:cs typeface="Arial"/>
              </a:rPr>
              <a:t>MS</a:t>
            </a:r>
            <a:r>
              <a:rPr sz="2000" spc="0" dirty="0" smtClean="0">
                <a:solidFill>
                  <a:srgbClr val="292934"/>
                </a:solidFill>
                <a:latin typeface="Arial"/>
                <a:cs typeface="Arial"/>
              </a:rPr>
              <a:t>QT</a:t>
            </a:r>
            <a:endParaRPr sz="2000" dirty="0">
              <a:latin typeface="Arial"/>
              <a:cs typeface="Arial"/>
            </a:endParaRPr>
          </a:p>
        </p:txBody>
      </p:sp>
      <p:sp>
        <p:nvSpPr>
          <p:cNvPr id="4" name="object 4"/>
          <p:cNvSpPr/>
          <p:nvPr/>
        </p:nvSpPr>
        <p:spPr>
          <a:xfrm>
            <a:off x="3657600" y="1608137"/>
            <a:ext cx="5378881" cy="4640262"/>
          </a:xfrm>
          <a:prstGeom prst="rect">
            <a:avLst/>
          </a:prstGeom>
          <a:blipFill>
            <a:blip r:embed="rId2" cstate="print"/>
            <a:stretch>
              <a:fillRect/>
            </a:stretch>
          </a:blipFill>
        </p:spPr>
        <p:txBody>
          <a:bodyPr wrap="square" lIns="0" tIns="0" rIns="0" bIns="0" rtlCol="0">
            <a:noAutofit/>
          </a:bodyPr>
          <a:lstStyle/>
          <a:p>
            <a:endParaRPr dirty="0"/>
          </a:p>
        </p:txBody>
      </p:sp>
      <p:sp>
        <p:nvSpPr>
          <p:cNvPr id="5" name="object 5"/>
          <p:cNvSpPr txBox="1"/>
          <p:nvPr/>
        </p:nvSpPr>
        <p:spPr>
          <a:xfrm>
            <a:off x="3222301" y="6484111"/>
            <a:ext cx="5902960" cy="224790"/>
          </a:xfrm>
          <a:prstGeom prst="rect">
            <a:avLst/>
          </a:prstGeom>
        </p:spPr>
        <p:txBody>
          <a:bodyPr vert="horz" wrap="square" lIns="0" tIns="0" rIns="0" bIns="0" rtlCol="0">
            <a:noAutofit/>
          </a:bodyPr>
          <a:lstStyle/>
          <a:p>
            <a:pPr marL="12700">
              <a:lnSpc>
                <a:spcPct val="100000"/>
              </a:lnSpc>
            </a:pPr>
            <a:r>
              <a:rPr sz="1400" i="1" spc="-10" dirty="0" smtClean="0">
                <a:solidFill>
                  <a:srgbClr val="FF0000"/>
                </a:solidFill>
                <a:latin typeface="Arial"/>
                <a:cs typeface="Arial"/>
              </a:rPr>
              <a:t>N</a:t>
            </a:r>
            <a:r>
              <a:rPr sz="1400" i="1" spc="-5" dirty="0" smtClean="0">
                <a:solidFill>
                  <a:srgbClr val="FF0000"/>
                </a:solidFill>
                <a:latin typeface="Arial"/>
                <a:cs typeface="Arial"/>
              </a:rPr>
              <a:t>O</a:t>
            </a:r>
            <a:r>
              <a:rPr sz="1400" i="1" spc="-10" dirty="0" smtClean="0">
                <a:solidFill>
                  <a:srgbClr val="FF0000"/>
                </a:solidFill>
                <a:latin typeface="Arial"/>
                <a:cs typeface="Arial"/>
              </a:rPr>
              <a:t>T</a:t>
            </a:r>
            <a:r>
              <a:rPr sz="1400" i="1" spc="-5" dirty="0" smtClean="0">
                <a:solidFill>
                  <a:srgbClr val="FF0000"/>
                </a:solidFill>
                <a:latin typeface="Arial"/>
                <a:cs typeface="Arial"/>
              </a:rPr>
              <a:t>E</a:t>
            </a:r>
            <a:r>
              <a:rPr sz="1400" i="1" spc="0" dirty="0" smtClean="0">
                <a:solidFill>
                  <a:srgbClr val="FF0000"/>
                </a:solidFill>
                <a:latin typeface="Arial"/>
                <a:cs typeface="Arial"/>
              </a:rPr>
              <a:t>:</a:t>
            </a:r>
            <a:r>
              <a:rPr sz="1400" i="1" spc="-60" dirty="0" smtClean="0">
                <a:solidFill>
                  <a:srgbClr val="FF0000"/>
                </a:solidFill>
                <a:latin typeface="Arial"/>
                <a:cs typeface="Arial"/>
              </a:rPr>
              <a:t> </a:t>
            </a:r>
            <a:r>
              <a:rPr sz="1400" i="1" spc="-5" dirty="0" smtClean="0">
                <a:solidFill>
                  <a:srgbClr val="FF0000"/>
                </a:solidFill>
                <a:latin typeface="Arial"/>
                <a:cs typeface="Arial"/>
              </a:rPr>
              <a:t>A</a:t>
            </a:r>
            <a:r>
              <a:rPr sz="1400" i="1" spc="0" dirty="0" smtClean="0">
                <a:solidFill>
                  <a:srgbClr val="FF0000"/>
                </a:solidFill>
                <a:latin typeface="Arial"/>
                <a:cs typeface="Arial"/>
              </a:rPr>
              <a:t>ll</a:t>
            </a:r>
            <a:r>
              <a:rPr sz="1400" i="1" spc="5" dirty="0" smtClean="0">
                <a:solidFill>
                  <a:srgbClr val="FF0000"/>
                </a:solidFill>
                <a:latin typeface="Arial"/>
                <a:cs typeface="Arial"/>
              </a:rPr>
              <a:t> </a:t>
            </a:r>
            <a:r>
              <a:rPr sz="1400" i="1" spc="0" dirty="0" smtClean="0">
                <a:solidFill>
                  <a:srgbClr val="FF0000"/>
                </a:solidFill>
                <a:latin typeface="Arial"/>
                <a:cs typeface="Arial"/>
              </a:rPr>
              <a:t>r</a:t>
            </a:r>
            <a:r>
              <a:rPr sz="1400" i="1" spc="-5" dirty="0" smtClean="0">
                <a:solidFill>
                  <a:srgbClr val="FF0000"/>
                </a:solidFill>
                <a:latin typeface="Arial"/>
                <a:cs typeface="Arial"/>
              </a:rPr>
              <a:t>epo</a:t>
            </a:r>
            <a:r>
              <a:rPr sz="1400" i="1" spc="0" dirty="0" smtClean="0">
                <a:solidFill>
                  <a:srgbClr val="FF0000"/>
                </a:solidFill>
                <a:latin typeface="Arial"/>
                <a:cs typeface="Arial"/>
              </a:rPr>
              <a:t>r</a:t>
            </a:r>
            <a:r>
              <a:rPr sz="1400" i="1" spc="5" dirty="0" smtClean="0">
                <a:solidFill>
                  <a:srgbClr val="FF0000"/>
                </a:solidFill>
                <a:latin typeface="Arial"/>
                <a:cs typeface="Arial"/>
              </a:rPr>
              <a:t>t</a:t>
            </a:r>
            <a:r>
              <a:rPr sz="1400" i="1" spc="0" dirty="0" smtClean="0">
                <a:solidFill>
                  <a:srgbClr val="FF0000"/>
                </a:solidFill>
                <a:latin typeface="Arial"/>
                <a:cs typeface="Arial"/>
              </a:rPr>
              <a:t>s</a:t>
            </a:r>
            <a:r>
              <a:rPr sz="1400" i="1" spc="-50" dirty="0" smtClean="0">
                <a:solidFill>
                  <a:srgbClr val="FF0000"/>
                </a:solidFill>
                <a:latin typeface="Arial"/>
                <a:cs typeface="Arial"/>
              </a:rPr>
              <a:t> </a:t>
            </a:r>
            <a:r>
              <a:rPr sz="1400" i="1" spc="-5" dirty="0" smtClean="0">
                <a:solidFill>
                  <a:srgbClr val="FF0000"/>
                </a:solidFill>
                <a:latin typeface="Arial"/>
                <a:cs typeface="Arial"/>
              </a:rPr>
              <a:t>a</a:t>
            </a:r>
            <a:r>
              <a:rPr sz="1400" i="1" spc="0" dirty="0" smtClean="0">
                <a:solidFill>
                  <a:srgbClr val="FF0000"/>
                </a:solidFill>
                <a:latin typeface="Arial"/>
                <a:cs typeface="Arial"/>
              </a:rPr>
              <a:t>re</a:t>
            </a:r>
            <a:r>
              <a:rPr sz="1400" i="1" spc="-20" dirty="0" smtClean="0">
                <a:solidFill>
                  <a:srgbClr val="FF0000"/>
                </a:solidFill>
                <a:latin typeface="Arial"/>
                <a:cs typeface="Arial"/>
              </a:rPr>
              <a:t> </a:t>
            </a:r>
            <a:r>
              <a:rPr sz="1400" i="1" spc="5" dirty="0" smtClean="0">
                <a:solidFill>
                  <a:srgbClr val="FF0000"/>
                </a:solidFill>
                <a:latin typeface="Arial"/>
                <a:cs typeface="Arial"/>
              </a:rPr>
              <a:t>s</a:t>
            </a:r>
            <a:r>
              <a:rPr sz="1400" i="1" spc="-5" dirty="0" smtClean="0">
                <a:solidFill>
                  <a:srgbClr val="FF0000"/>
                </a:solidFill>
                <a:latin typeface="Arial"/>
                <a:cs typeface="Arial"/>
              </a:rPr>
              <a:t>ub</a:t>
            </a:r>
            <a:r>
              <a:rPr sz="1400" i="1" spc="0" dirty="0" smtClean="0">
                <a:solidFill>
                  <a:srgbClr val="FF0000"/>
                </a:solidFill>
                <a:latin typeface="Arial"/>
                <a:cs typeface="Arial"/>
              </a:rPr>
              <a:t>j</a:t>
            </a:r>
            <a:r>
              <a:rPr sz="1400" i="1" spc="-5" dirty="0" smtClean="0">
                <a:solidFill>
                  <a:srgbClr val="FF0000"/>
                </a:solidFill>
                <a:latin typeface="Arial"/>
                <a:cs typeface="Arial"/>
              </a:rPr>
              <a:t>e</a:t>
            </a:r>
            <a:r>
              <a:rPr sz="1400" i="1" spc="5" dirty="0" smtClean="0">
                <a:solidFill>
                  <a:srgbClr val="FF0000"/>
                </a:solidFill>
                <a:latin typeface="Arial"/>
                <a:cs typeface="Arial"/>
              </a:rPr>
              <a:t>c</a:t>
            </a:r>
            <a:r>
              <a:rPr sz="1400" i="1" spc="0" dirty="0" smtClean="0">
                <a:solidFill>
                  <a:srgbClr val="FF0000"/>
                </a:solidFill>
                <a:latin typeface="Arial"/>
                <a:cs typeface="Arial"/>
              </a:rPr>
              <a:t>t</a:t>
            </a:r>
            <a:r>
              <a:rPr sz="1400" i="1" spc="-25" dirty="0" smtClean="0">
                <a:solidFill>
                  <a:srgbClr val="FF0000"/>
                </a:solidFill>
                <a:latin typeface="Arial"/>
                <a:cs typeface="Arial"/>
              </a:rPr>
              <a:t> </a:t>
            </a:r>
            <a:r>
              <a:rPr sz="1400" i="1" spc="5" dirty="0" smtClean="0">
                <a:solidFill>
                  <a:srgbClr val="FF0000"/>
                </a:solidFill>
                <a:latin typeface="Arial"/>
                <a:cs typeface="Arial"/>
              </a:rPr>
              <a:t>t</a:t>
            </a:r>
            <a:r>
              <a:rPr sz="1400" i="1" spc="0" dirty="0" smtClean="0">
                <a:solidFill>
                  <a:srgbClr val="FF0000"/>
                </a:solidFill>
                <a:latin typeface="Arial"/>
                <a:cs typeface="Arial"/>
              </a:rPr>
              <a:t>o</a:t>
            </a:r>
            <a:r>
              <a:rPr sz="1400" i="1" spc="-20" dirty="0" smtClean="0">
                <a:solidFill>
                  <a:srgbClr val="FF0000"/>
                </a:solidFill>
                <a:latin typeface="Arial"/>
                <a:cs typeface="Arial"/>
              </a:rPr>
              <a:t> </a:t>
            </a:r>
            <a:r>
              <a:rPr sz="1400" i="1" spc="5" dirty="0" smtClean="0">
                <a:solidFill>
                  <a:srgbClr val="FF0000"/>
                </a:solidFill>
                <a:latin typeface="Arial"/>
                <a:cs typeface="Arial"/>
              </a:rPr>
              <a:t>c</a:t>
            </a:r>
            <a:r>
              <a:rPr sz="1400" i="1" spc="-5" dirty="0" smtClean="0">
                <a:solidFill>
                  <a:srgbClr val="FF0000"/>
                </a:solidFill>
                <a:latin typeface="Arial"/>
                <a:cs typeface="Arial"/>
              </a:rPr>
              <a:t>hang</a:t>
            </a:r>
            <a:r>
              <a:rPr sz="1400" i="1" spc="0" dirty="0" smtClean="0">
                <a:solidFill>
                  <a:srgbClr val="FF0000"/>
                </a:solidFill>
                <a:latin typeface="Arial"/>
                <a:cs typeface="Arial"/>
              </a:rPr>
              <a:t>e</a:t>
            </a:r>
            <a:r>
              <a:rPr sz="1400" i="1" spc="-45" dirty="0" smtClean="0">
                <a:solidFill>
                  <a:srgbClr val="FF0000"/>
                </a:solidFill>
                <a:latin typeface="Arial"/>
                <a:cs typeface="Arial"/>
              </a:rPr>
              <a:t> </a:t>
            </a:r>
            <a:r>
              <a:rPr sz="1400" i="1" spc="-5" dirty="0" smtClean="0">
                <a:solidFill>
                  <a:srgbClr val="FF0000"/>
                </a:solidFill>
                <a:latin typeface="Arial"/>
                <a:cs typeface="Arial"/>
              </a:rPr>
              <a:t>an</a:t>
            </a:r>
            <a:r>
              <a:rPr sz="1400" i="1" spc="0" dirty="0" smtClean="0">
                <a:solidFill>
                  <a:srgbClr val="FF0000"/>
                </a:solidFill>
                <a:latin typeface="Arial"/>
                <a:cs typeface="Arial"/>
              </a:rPr>
              <a:t>d</a:t>
            </a:r>
            <a:r>
              <a:rPr sz="1400" i="1" spc="-20" dirty="0" smtClean="0">
                <a:solidFill>
                  <a:srgbClr val="FF0000"/>
                </a:solidFill>
                <a:latin typeface="Arial"/>
                <a:cs typeface="Arial"/>
              </a:rPr>
              <a:t> </a:t>
            </a:r>
            <a:r>
              <a:rPr sz="1400" i="1" spc="5" dirty="0" smtClean="0">
                <a:solidFill>
                  <a:srgbClr val="FF0000"/>
                </a:solidFill>
                <a:latin typeface="Arial"/>
                <a:cs typeface="Arial"/>
              </a:rPr>
              <a:t>s</a:t>
            </a:r>
            <a:r>
              <a:rPr sz="1400" i="1" spc="-5" dirty="0" smtClean="0">
                <a:solidFill>
                  <a:srgbClr val="FF0000"/>
                </a:solidFill>
                <a:latin typeface="Arial"/>
                <a:cs typeface="Arial"/>
              </a:rPr>
              <a:t>hou</a:t>
            </a:r>
            <a:r>
              <a:rPr sz="1400" i="1" spc="0" dirty="0" smtClean="0">
                <a:solidFill>
                  <a:srgbClr val="FF0000"/>
                </a:solidFill>
                <a:latin typeface="Arial"/>
                <a:cs typeface="Arial"/>
              </a:rPr>
              <a:t>ld</a:t>
            </a:r>
            <a:r>
              <a:rPr sz="1400" i="1" spc="-30" dirty="0" smtClean="0">
                <a:solidFill>
                  <a:srgbClr val="FF0000"/>
                </a:solidFill>
                <a:latin typeface="Arial"/>
                <a:cs typeface="Arial"/>
              </a:rPr>
              <a:t> </a:t>
            </a:r>
            <a:r>
              <a:rPr sz="1400" i="1" spc="-5" dirty="0" smtClean="0">
                <a:solidFill>
                  <a:srgbClr val="FF0000"/>
                </a:solidFill>
                <a:latin typeface="Arial"/>
                <a:cs typeface="Arial"/>
              </a:rPr>
              <a:t>no</a:t>
            </a:r>
            <a:r>
              <a:rPr sz="1400" i="1" spc="0" dirty="0" smtClean="0">
                <a:solidFill>
                  <a:srgbClr val="FF0000"/>
                </a:solidFill>
                <a:latin typeface="Arial"/>
                <a:cs typeface="Arial"/>
              </a:rPr>
              <a:t>t</a:t>
            </a:r>
            <a:r>
              <a:rPr sz="1400" i="1" spc="-15" dirty="0" smtClean="0">
                <a:solidFill>
                  <a:srgbClr val="FF0000"/>
                </a:solidFill>
                <a:latin typeface="Arial"/>
                <a:cs typeface="Arial"/>
              </a:rPr>
              <a:t> </a:t>
            </a:r>
            <a:r>
              <a:rPr sz="1400" i="1" spc="-5" dirty="0" smtClean="0">
                <a:solidFill>
                  <a:srgbClr val="FF0000"/>
                </a:solidFill>
                <a:latin typeface="Arial"/>
                <a:cs typeface="Arial"/>
              </a:rPr>
              <a:t>b</a:t>
            </a:r>
            <a:r>
              <a:rPr sz="1400" i="1" spc="0" dirty="0" smtClean="0">
                <a:solidFill>
                  <a:srgbClr val="FF0000"/>
                </a:solidFill>
                <a:latin typeface="Arial"/>
                <a:cs typeface="Arial"/>
              </a:rPr>
              <a:t>e</a:t>
            </a:r>
            <a:r>
              <a:rPr sz="1400" i="1" spc="-20" dirty="0" smtClean="0">
                <a:solidFill>
                  <a:srgbClr val="FF0000"/>
                </a:solidFill>
                <a:latin typeface="Arial"/>
                <a:cs typeface="Arial"/>
              </a:rPr>
              <a:t> </a:t>
            </a:r>
            <a:r>
              <a:rPr sz="1400" i="1" spc="5" dirty="0" smtClean="0">
                <a:solidFill>
                  <a:srgbClr val="FF0000"/>
                </a:solidFill>
                <a:latin typeface="Arial"/>
                <a:cs typeface="Arial"/>
              </a:rPr>
              <a:t>c</a:t>
            </a:r>
            <a:r>
              <a:rPr sz="1400" i="1" spc="-5" dirty="0" smtClean="0">
                <a:solidFill>
                  <a:srgbClr val="FF0000"/>
                </a:solidFill>
                <a:latin typeface="Arial"/>
                <a:cs typeface="Arial"/>
              </a:rPr>
              <a:t>on</a:t>
            </a:r>
            <a:r>
              <a:rPr sz="1400" i="1" spc="5" dirty="0" smtClean="0">
                <a:solidFill>
                  <a:srgbClr val="FF0000"/>
                </a:solidFill>
                <a:latin typeface="Arial"/>
                <a:cs typeface="Arial"/>
              </a:rPr>
              <a:t>s</a:t>
            </a:r>
            <a:r>
              <a:rPr sz="1400" i="1" spc="0" dirty="0" smtClean="0">
                <a:solidFill>
                  <a:srgbClr val="FF0000"/>
                </a:solidFill>
                <a:latin typeface="Arial"/>
                <a:cs typeface="Arial"/>
              </a:rPr>
              <a:t>i</a:t>
            </a:r>
            <a:r>
              <a:rPr sz="1400" i="1" spc="-5" dirty="0" smtClean="0">
                <a:solidFill>
                  <a:srgbClr val="FF0000"/>
                </a:solidFill>
                <a:latin typeface="Arial"/>
                <a:cs typeface="Arial"/>
              </a:rPr>
              <a:t>de</a:t>
            </a:r>
            <a:r>
              <a:rPr sz="1400" i="1" spc="0" dirty="0" smtClean="0">
                <a:solidFill>
                  <a:srgbClr val="FF0000"/>
                </a:solidFill>
                <a:latin typeface="Arial"/>
                <a:cs typeface="Arial"/>
              </a:rPr>
              <a:t>r</a:t>
            </a:r>
            <a:r>
              <a:rPr sz="1400" i="1" spc="-5" dirty="0" smtClean="0">
                <a:solidFill>
                  <a:srgbClr val="FF0000"/>
                </a:solidFill>
                <a:latin typeface="Arial"/>
                <a:cs typeface="Arial"/>
              </a:rPr>
              <a:t>e</a:t>
            </a:r>
            <a:r>
              <a:rPr sz="1400" i="1" spc="0" dirty="0" smtClean="0">
                <a:solidFill>
                  <a:srgbClr val="FF0000"/>
                </a:solidFill>
                <a:latin typeface="Arial"/>
                <a:cs typeface="Arial"/>
              </a:rPr>
              <a:t>d</a:t>
            </a:r>
            <a:r>
              <a:rPr sz="1400" i="1" spc="-45" dirty="0" smtClean="0">
                <a:solidFill>
                  <a:srgbClr val="FF0000"/>
                </a:solidFill>
                <a:latin typeface="Arial"/>
                <a:cs typeface="Arial"/>
              </a:rPr>
              <a:t> </a:t>
            </a:r>
            <a:r>
              <a:rPr sz="1400" i="1" spc="5" dirty="0" smtClean="0">
                <a:solidFill>
                  <a:srgbClr val="FF0000"/>
                </a:solidFill>
                <a:latin typeface="Arial"/>
                <a:cs typeface="Arial"/>
              </a:rPr>
              <a:t>f</a:t>
            </a:r>
            <a:r>
              <a:rPr sz="1400" i="1" spc="0" dirty="0" smtClean="0">
                <a:solidFill>
                  <a:srgbClr val="FF0000"/>
                </a:solidFill>
                <a:latin typeface="Arial"/>
                <a:cs typeface="Arial"/>
              </a:rPr>
              <a:t>i</a:t>
            </a:r>
            <a:r>
              <a:rPr sz="1400" i="1" spc="-5" dirty="0" smtClean="0">
                <a:solidFill>
                  <a:srgbClr val="FF0000"/>
                </a:solidFill>
                <a:latin typeface="Arial"/>
                <a:cs typeface="Arial"/>
              </a:rPr>
              <a:t>nal</a:t>
            </a:r>
            <a:endParaRPr sz="1400" dirty="0">
              <a:latin typeface="Arial"/>
              <a:cs typeface="Aria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1808" rIns="0" bIns="0" rtlCol="0">
            <a:noAutofit/>
          </a:bodyPr>
          <a:lstStyle/>
          <a:p>
            <a:pPr marL="12700">
              <a:lnSpc>
                <a:spcPct val="100000"/>
              </a:lnSpc>
            </a:pPr>
            <a:r>
              <a:rPr sz="4000" spc="-130" dirty="0" smtClean="0">
                <a:solidFill>
                  <a:srgbClr val="D2533C"/>
                </a:solidFill>
                <a:latin typeface="Arial"/>
                <a:cs typeface="Arial"/>
              </a:rPr>
              <a:t>S</a:t>
            </a:r>
            <a:r>
              <a:rPr sz="4000" spc="-110" dirty="0" smtClean="0">
                <a:solidFill>
                  <a:srgbClr val="D2533C"/>
                </a:solidFill>
                <a:latin typeface="Arial"/>
                <a:cs typeface="Arial"/>
              </a:rPr>
              <a:t>t</a:t>
            </a:r>
            <a:r>
              <a:rPr sz="4000" spc="-125" dirty="0" smtClean="0">
                <a:solidFill>
                  <a:srgbClr val="D2533C"/>
                </a:solidFill>
                <a:latin typeface="Arial"/>
                <a:cs typeface="Arial"/>
              </a:rPr>
              <a:t>uden</a:t>
            </a:r>
            <a:r>
              <a:rPr sz="4000" spc="-15" dirty="0" smtClean="0">
                <a:solidFill>
                  <a:srgbClr val="D2533C"/>
                </a:solidFill>
                <a:latin typeface="Arial"/>
                <a:cs typeface="Arial"/>
              </a:rPr>
              <a:t>t</a:t>
            </a:r>
            <a:r>
              <a:rPr sz="4000" spc="-210" dirty="0" smtClean="0">
                <a:solidFill>
                  <a:srgbClr val="D2533C"/>
                </a:solidFill>
                <a:latin typeface="Arial"/>
                <a:cs typeface="Arial"/>
              </a:rPr>
              <a:t> </a:t>
            </a:r>
            <a:r>
              <a:rPr sz="4000" spc="-125" dirty="0" smtClean="0">
                <a:solidFill>
                  <a:srgbClr val="D2533C"/>
                </a:solidFill>
                <a:latin typeface="Arial"/>
                <a:cs typeface="Arial"/>
              </a:rPr>
              <a:t>Repo</a:t>
            </a:r>
            <a:r>
              <a:rPr sz="4000" spc="-110" dirty="0" smtClean="0">
                <a:solidFill>
                  <a:srgbClr val="D2533C"/>
                </a:solidFill>
                <a:latin typeface="Arial"/>
                <a:cs typeface="Arial"/>
              </a:rPr>
              <a:t>rt</a:t>
            </a:r>
            <a:r>
              <a:rPr sz="4000" spc="-20" dirty="0" smtClean="0">
                <a:solidFill>
                  <a:srgbClr val="D2533C"/>
                </a:solidFill>
                <a:latin typeface="Arial"/>
                <a:cs typeface="Arial"/>
              </a:rPr>
              <a:t>s</a:t>
            </a:r>
            <a:r>
              <a:rPr sz="4000" spc="-185" dirty="0" smtClean="0">
                <a:solidFill>
                  <a:srgbClr val="D2533C"/>
                </a:solidFill>
                <a:latin typeface="Arial"/>
                <a:cs typeface="Arial"/>
              </a:rPr>
              <a:t> </a:t>
            </a:r>
            <a:r>
              <a:rPr sz="4000" spc="-25" dirty="0" smtClean="0">
                <a:solidFill>
                  <a:srgbClr val="D2533C"/>
                </a:solidFill>
                <a:latin typeface="Arial"/>
                <a:cs typeface="Arial"/>
              </a:rPr>
              <a:t>–</a:t>
            </a:r>
            <a:r>
              <a:rPr sz="4000" spc="-204" dirty="0" smtClean="0">
                <a:solidFill>
                  <a:srgbClr val="D2533C"/>
                </a:solidFill>
                <a:latin typeface="Arial"/>
                <a:cs typeface="Arial"/>
              </a:rPr>
              <a:t> </a:t>
            </a:r>
            <a:r>
              <a:rPr sz="4000" spc="-125" dirty="0" smtClean="0">
                <a:solidFill>
                  <a:srgbClr val="D2533C"/>
                </a:solidFill>
                <a:latin typeface="Arial"/>
                <a:cs typeface="Arial"/>
              </a:rPr>
              <a:t>Repo</a:t>
            </a:r>
            <a:r>
              <a:rPr sz="4000" spc="-110" dirty="0" smtClean="0">
                <a:solidFill>
                  <a:srgbClr val="D2533C"/>
                </a:solidFill>
                <a:latin typeface="Arial"/>
                <a:cs typeface="Arial"/>
              </a:rPr>
              <a:t>r</a:t>
            </a:r>
            <a:r>
              <a:rPr sz="4000" spc="-15" dirty="0" smtClean="0">
                <a:solidFill>
                  <a:srgbClr val="D2533C"/>
                </a:solidFill>
                <a:latin typeface="Arial"/>
                <a:cs typeface="Arial"/>
              </a:rPr>
              <a:t>t</a:t>
            </a:r>
            <a:r>
              <a:rPr sz="4000" spc="-185" dirty="0" smtClean="0">
                <a:solidFill>
                  <a:srgbClr val="D2533C"/>
                </a:solidFill>
                <a:latin typeface="Arial"/>
                <a:cs typeface="Arial"/>
              </a:rPr>
              <a:t> </a:t>
            </a:r>
            <a:r>
              <a:rPr sz="4000" spc="-130" dirty="0" smtClean="0">
                <a:solidFill>
                  <a:srgbClr val="D2533C"/>
                </a:solidFill>
                <a:latin typeface="Arial"/>
                <a:cs typeface="Arial"/>
              </a:rPr>
              <a:t>De</a:t>
            </a:r>
            <a:r>
              <a:rPr sz="4000" spc="-110" dirty="0" smtClean="0">
                <a:solidFill>
                  <a:srgbClr val="D2533C"/>
                </a:solidFill>
                <a:latin typeface="Arial"/>
                <a:cs typeface="Arial"/>
              </a:rPr>
              <a:t>t</a:t>
            </a:r>
            <a:r>
              <a:rPr sz="4000" spc="-125" dirty="0" smtClean="0">
                <a:solidFill>
                  <a:srgbClr val="D2533C"/>
                </a:solidFill>
                <a:latin typeface="Arial"/>
                <a:cs typeface="Arial"/>
              </a:rPr>
              <a:t>a</a:t>
            </a:r>
            <a:r>
              <a:rPr sz="4000" spc="-110" dirty="0" smtClean="0">
                <a:solidFill>
                  <a:srgbClr val="D2533C"/>
                </a:solidFill>
                <a:latin typeface="Arial"/>
                <a:cs typeface="Arial"/>
              </a:rPr>
              <a:t>i</a:t>
            </a:r>
            <a:r>
              <a:rPr sz="4000" spc="-10" dirty="0" smtClean="0">
                <a:solidFill>
                  <a:srgbClr val="D2533C"/>
                </a:solidFill>
                <a:latin typeface="Arial"/>
                <a:cs typeface="Arial"/>
              </a:rPr>
              <a:t>l</a:t>
            </a:r>
            <a:endParaRPr sz="4000" dirty="0">
              <a:latin typeface="Arial"/>
              <a:cs typeface="Arial"/>
            </a:endParaRPr>
          </a:p>
        </p:txBody>
      </p:sp>
      <p:sp>
        <p:nvSpPr>
          <p:cNvPr id="7" name="object 7"/>
          <p:cNvSpPr txBox="1">
            <a:spLocks noGrp="1"/>
          </p:cNvSpPr>
          <p:nvPr>
            <p:ph type="sldNum" sz="quarter" idx="12"/>
          </p:nvPr>
        </p:nvSpPr>
        <p:spPr>
          <a:prstGeom prst="rect">
            <a:avLst/>
          </a:prstGeom>
        </p:spPr>
        <p:txBody>
          <a:bodyPr vert="horz" wrap="square" lIns="0" tIns="0" rIns="0" bIns="0" rtlCol="0">
            <a:noAutofit/>
          </a:bodyPr>
          <a:lstStyle/>
          <a:p>
            <a:pPr marL="25400">
              <a:lnSpc>
                <a:spcPct val="100000"/>
              </a:lnSpc>
            </a:pPr>
            <a:r>
              <a:rPr sz="800" dirty="0" smtClean="0">
                <a:solidFill>
                  <a:srgbClr val="F3F2DC"/>
                </a:solidFill>
                <a:latin typeface="Calibri"/>
                <a:cs typeface="Calibri"/>
              </a:rPr>
              <a:t>28</a:t>
            </a:r>
            <a:endParaRPr sz="800" dirty="0">
              <a:latin typeface="Calibri"/>
              <a:cs typeface="Calibri"/>
            </a:endParaRPr>
          </a:p>
        </p:txBody>
      </p:sp>
      <p:sp>
        <p:nvSpPr>
          <p:cNvPr id="3" name="object 3"/>
          <p:cNvSpPr txBox="1"/>
          <p:nvPr/>
        </p:nvSpPr>
        <p:spPr>
          <a:xfrm>
            <a:off x="535940" y="2248408"/>
            <a:ext cx="2821940" cy="1656714"/>
          </a:xfrm>
          <a:prstGeom prst="rect">
            <a:avLst/>
          </a:prstGeom>
        </p:spPr>
        <p:txBody>
          <a:bodyPr vert="horz" wrap="square" lIns="0" tIns="0" rIns="0" bIns="0" rtlCol="0">
            <a:noAutofit/>
          </a:bodyPr>
          <a:lstStyle/>
          <a:p>
            <a:pPr marL="195580" marR="12700" indent="-182880">
              <a:lnSpc>
                <a:spcPct val="100000"/>
              </a:lnSpc>
              <a:buClr>
                <a:srgbClr val="93A299"/>
              </a:buClr>
              <a:buSzPct val="85000"/>
              <a:buFont typeface="Arial"/>
              <a:buChar char="•"/>
              <a:tabLst>
                <a:tab pos="195580" algn="l"/>
              </a:tabLst>
            </a:pPr>
            <a:r>
              <a:rPr sz="2000" spc="-5" dirty="0" smtClean="0">
                <a:solidFill>
                  <a:srgbClr val="292934"/>
                </a:solidFill>
                <a:latin typeface="Arial"/>
                <a:cs typeface="Arial"/>
              </a:rPr>
              <a:t>P</a:t>
            </a:r>
            <a:r>
              <a:rPr sz="2000" spc="0" dirty="0" smtClean="0">
                <a:solidFill>
                  <a:srgbClr val="292934"/>
                </a:solidFill>
                <a:latin typeface="Arial"/>
                <a:cs typeface="Arial"/>
              </a:rPr>
              <a:t>ro</a:t>
            </a:r>
            <a:r>
              <a:rPr sz="2000" spc="-5" dirty="0" smtClean="0">
                <a:solidFill>
                  <a:srgbClr val="292934"/>
                </a:solidFill>
                <a:latin typeface="Arial"/>
                <a:cs typeface="Arial"/>
              </a:rPr>
              <a:t>j</a:t>
            </a:r>
            <a:r>
              <a:rPr sz="2000" spc="0" dirty="0" smtClean="0">
                <a:solidFill>
                  <a:srgbClr val="292934"/>
                </a:solidFill>
                <a:latin typeface="Arial"/>
                <a:cs typeface="Arial"/>
              </a:rPr>
              <a:t>e</a:t>
            </a:r>
            <a:r>
              <a:rPr sz="2000" spc="5" dirty="0" smtClean="0">
                <a:solidFill>
                  <a:srgbClr val="292934"/>
                </a:solidFill>
                <a:latin typeface="Arial"/>
                <a:cs typeface="Arial"/>
              </a:rPr>
              <a:t>c</a:t>
            </a:r>
            <a:r>
              <a:rPr sz="2000" spc="-10" dirty="0" smtClean="0">
                <a:solidFill>
                  <a:srgbClr val="292934"/>
                </a:solidFill>
                <a:latin typeface="Arial"/>
                <a:cs typeface="Arial"/>
              </a:rPr>
              <a:t>t</a:t>
            </a:r>
            <a:r>
              <a:rPr sz="2000" spc="0" dirty="0" smtClean="0">
                <a:solidFill>
                  <a:srgbClr val="292934"/>
                </a:solidFill>
                <a:latin typeface="Arial"/>
                <a:cs typeface="Arial"/>
              </a:rPr>
              <a:t>ed</a:t>
            </a:r>
            <a:r>
              <a:rPr sz="2000" spc="-30" dirty="0" smtClean="0">
                <a:solidFill>
                  <a:srgbClr val="292934"/>
                </a:solidFill>
                <a:latin typeface="Arial"/>
                <a:cs typeface="Arial"/>
              </a:rPr>
              <a:t> </a:t>
            </a:r>
            <a:r>
              <a:rPr sz="2000" spc="5" dirty="0" smtClean="0">
                <a:solidFill>
                  <a:srgbClr val="292934"/>
                </a:solidFill>
                <a:latin typeface="Arial"/>
                <a:cs typeface="Arial"/>
              </a:rPr>
              <a:t>sc</a:t>
            </a:r>
            <a:r>
              <a:rPr sz="2000" spc="0" dirty="0" smtClean="0">
                <a:solidFill>
                  <a:srgbClr val="292934"/>
                </a:solidFill>
                <a:latin typeface="Arial"/>
                <a:cs typeface="Arial"/>
              </a:rPr>
              <a:t>ore</a:t>
            </a:r>
            <a:r>
              <a:rPr sz="2000" spc="-40" dirty="0" smtClean="0">
                <a:solidFill>
                  <a:srgbClr val="292934"/>
                </a:solidFill>
                <a:latin typeface="Arial"/>
                <a:cs typeface="Arial"/>
              </a:rPr>
              <a:t> </a:t>
            </a:r>
            <a:r>
              <a:rPr sz="2000" spc="0" dirty="0" smtClean="0">
                <a:solidFill>
                  <a:srgbClr val="292934"/>
                </a:solidFill>
                <a:latin typeface="Arial"/>
                <a:cs typeface="Arial"/>
              </a:rPr>
              <a:t>ranges on</a:t>
            </a:r>
            <a:r>
              <a:rPr sz="2000" spc="-15" dirty="0" smtClean="0">
                <a:solidFill>
                  <a:srgbClr val="292934"/>
                </a:solidFill>
                <a:latin typeface="Arial"/>
                <a:cs typeface="Arial"/>
              </a:rPr>
              <a:t> </a:t>
            </a:r>
            <a:r>
              <a:rPr sz="2000" spc="0" dirty="0" smtClean="0">
                <a:solidFill>
                  <a:srgbClr val="292934"/>
                </a:solidFill>
                <a:latin typeface="Arial"/>
                <a:cs typeface="Arial"/>
              </a:rPr>
              <a:t>ne</a:t>
            </a:r>
            <a:r>
              <a:rPr sz="2000" spc="-10" dirty="0" smtClean="0">
                <a:solidFill>
                  <a:srgbClr val="292934"/>
                </a:solidFill>
                <a:latin typeface="Arial"/>
                <a:cs typeface="Arial"/>
              </a:rPr>
              <a:t>x</a:t>
            </a:r>
            <a:r>
              <a:rPr sz="2000" spc="0" dirty="0" smtClean="0">
                <a:solidFill>
                  <a:srgbClr val="292934"/>
                </a:solidFill>
                <a:latin typeface="Arial"/>
                <a:cs typeface="Arial"/>
              </a:rPr>
              <a:t>t</a:t>
            </a:r>
            <a:r>
              <a:rPr sz="2000" spc="-10" dirty="0" smtClean="0">
                <a:solidFill>
                  <a:srgbClr val="292934"/>
                </a:solidFill>
                <a:latin typeface="Arial"/>
                <a:cs typeface="Arial"/>
              </a:rPr>
              <a:t> </a:t>
            </a:r>
            <a:r>
              <a:rPr sz="2000" spc="0" dirty="0" smtClean="0">
                <a:solidFill>
                  <a:srgbClr val="292934"/>
                </a:solidFill>
                <a:latin typeface="Arial"/>
                <a:cs typeface="Arial"/>
              </a:rPr>
              <a:t>a</a:t>
            </a:r>
            <a:r>
              <a:rPr sz="2000" spc="5" dirty="0" smtClean="0">
                <a:solidFill>
                  <a:srgbClr val="292934"/>
                </a:solidFill>
                <a:latin typeface="Arial"/>
                <a:cs typeface="Arial"/>
              </a:rPr>
              <a:t>ss</a:t>
            </a:r>
            <a:r>
              <a:rPr sz="2000" spc="0" dirty="0" smtClean="0">
                <a:solidFill>
                  <a:srgbClr val="292934"/>
                </a:solidFill>
                <a:latin typeface="Arial"/>
                <a:cs typeface="Arial"/>
              </a:rPr>
              <a:t>e</a:t>
            </a:r>
            <a:r>
              <a:rPr sz="2000" spc="5" dirty="0" smtClean="0">
                <a:solidFill>
                  <a:srgbClr val="292934"/>
                </a:solidFill>
                <a:latin typeface="Arial"/>
                <a:cs typeface="Arial"/>
              </a:rPr>
              <a:t>s</a:t>
            </a:r>
            <a:r>
              <a:rPr sz="2000" spc="-10" dirty="0" smtClean="0">
                <a:solidFill>
                  <a:srgbClr val="292934"/>
                </a:solidFill>
                <a:latin typeface="Arial"/>
                <a:cs typeface="Arial"/>
              </a:rPr>
              <a:t>s</a:t>
            </a:r>
            <a:r>
              <a:rPr sz="2000" spc="-5" dirty="0" smtClean="0">
                <a:solidFill>
                  <a:srgbClr val="292934"/>
                </a:solidFill>
                <a:latin typeface="Arial"/>
                <a:cs typeface="Arial"/>
              </a:rPr>
              <a:t>m</a:t>
            </a:r>
            <a:r>
              <a:rPr sz="2000" spc="0" dirty="0" smtClean="0">
                <a:solidFill>
                  <a:srgbClr val="292934"/>
                </a:solidFill>
                <a:latin typeface="Arial"/>
                <a:cs typeface="Arial"/>
              </a:rPr>
              <a:t>e</a:t>
            </a:r>
            <a:r>
              <a:rPr sz="2000" spc="-15" dirty="0" smtClean="0">
                <a:solidFill>
                  <a:srgbClr val="292934"/>
                </a:solidFill>
                <a:latin typeface="Arial"/>
                <a:cs typeface="Arial"/>
              </a:rPr>
              <a:t>n</a:t>
            </a:r>
            <a:r>
              <a:rPr sz="2000" spc="0" dirty="0" smtClean="0">
                <a:solidFill>
                  <a:srgbClr val="292934"/>
                </a:solidFill>
                <a:latin typeface="Arial"/>
                <a:cs typeface="Arial"/>
              </a:rPr>
              <a:t>t</a:t>
            </a:r>
            <a:endParaRPr sz="2000" dirty="0">
              <a:latin typeface="Arial"/>
              <a:cs typeface="Arial"/>
            </a:endParaRPr>
          </a:p>
          <a:p>
            <a:pPr marL="195580" indent="-182880">
              <a:lnSpc>
                <a:spcPct val="100000"/>
              </a:lnSpc>
              <a:spcBef>
                <a:spcPts val="480"/>
              </a:spcBef>
              <a:buClr>
                <a:srgbClr val="93A299"/>
              </a:buClr>
              <a:buSzPct val="85000"/>
              <a:buFont typeface="Arial"/>
              <a:buChar char="•"/>
              <a:tabLst>
                <a:tab pos="195580" algn="l"/>
              </a:tabLst>
            </a:pPr>
            <a:r>
              <a:rPr sz="2000" spc="-5" dirty="0" smtClean="0">
                <a:solidFill>
                  <a:srgbClr val="292934"/>
                </a:solidFill>
                <a:latin typeface="Arial"/>
                <a:cs typeface="Arial"/>
              </a:rPr>
              <a:t>P</a:t>
            </a:r>
            <a:r>
              <a:rPr sz="2000" spc="0" dirty="0" smtClean="0">
                <a:solidFill>
                  <a:srgbClr val="292934"/>
                </a:solidFill>
                <a:latin typeface="Arial"/>
                <a:cs typeface="Arial"/>
              </a:rPr>
              <a:t>er</a:t>
            </a:r>
            <a:r>
              <a:rPr sz="2000" spc="5" dirty="0" smtClean="0">
                <a:solidFill>
                  <a:srgbClr val="292934"/>
                </a:solidFill>
                <a:latin typeface="Arial"/>
                <a:cs typeface="Arial"/>
              </a:rPr>
              <a:t>c</a:t>
            </a:r>
            <a:r>
              <a:rPr sz="2000" spc="0" dirty="0" smtClean="0">
                <a:solidFill>
                  <a:srgbClr val="292934"/>
                </a:solidFill>
                <a:latin typeface="Arial"/>
                <a:cs typeface="Arial"/>
              </a:rPr>
              <a:t>en</a:t>
            </a:r>
            <a:r>
              <a:rPr sz="2000" spc="-10" dirty="0" smtClean="0">
                <a:solidFill>
                  <a:srgbClr val="292934"/>
                </a:solidFill>
                <a:latin typeface="Arial"/>
                <a:cs typeface="Arial"/>
              </a:rPr>
              <a:t>t</a:t>
            </a:r>
            <a:r>
              <a:rPr sz="2000" spc="-5" dirty="0" smtClean="0">
                <a:solidFill>
                  <a:srgbClr val="292934"/>
                </a:solidFill>
                <a:latin typeface="Arial"/>
                <a:cs typeface="Arial"/>
              </a:rPr>
              <a:t>il</a:t>
            </a:r>
            <a:r>
              <a:rPr sz="2000" spc="0" dirty="0" smtClean="0">
                <a:solidFill>
                  <a:srgbClr val="292934"/>
                </a:solidFill>
                <a:latin typeface="Arial"/>
                <a:cs typeface="Arial"/>
              </a:rPr>
              <a:t>e</a:t>
            </a:r>
            <a:r>
              <a:rPr sz="2000" spc="-30" dirty="0" smtClean="0">
                <a:solidFill>
                  <a:srgbClr val="292934"/>
                </a:solidFill>
                <a:latin typeface="Arial"/>
                <a:cs typeface="Arial"/>
              </a:rPr>
              <a:t> </a:t>
            </a:r>
            <a:r>
              <a:rPr sz="2000" spc="0" dirty="0" smtClean="0">
                <a:solidFill>
                  <a:srgbClr val="292934"/>
                </a:solidFill>
                <a:latin typeface="Arial"/>
                <a:cs typeface="Arial"/>
              </a:rPr>
              <a:t>ran</a:t>
            </a:r>
            <a:r>
              <a:rPr sz="2000" spc="5" dirty="0" smtClean="0">
                <a:solidFill>
                  <a:srgbClr val="292934"/>
                </a:solidFill>
                <a:latin typeface="Arial"/>
                <a:cs typeface="Arial"/>
              </a:rPr>
              <a:t>k</a:t>
            </a:r>
            <a:r>
              <a:rPr sz="2000" spc="-5" dirty="0" smtClean="0">
                <a:solidFill>
                  <a:srgbClr val="292934"/>
                </a:solidFill>
                <a:latin typeface="Arial"/>
                <a:cs typeface="Arial"/>
              </a:rPr>
              <a:t>i</a:t>
            </a:r>
            <a:r>
              <a:rPr sz="2000" spc="0" dirty="0" smtClean="0">
                <a:solidFill>
                  <a:srgbClr val="292934"/>
                </a:solidFill>
                <a:latin typeface="Arial"/>
                <a:cs typeface="Arial"/>
              </a:rPr>
              <a:t>ngs</a:t>
            </a:r>
            <a:endParaRPr sz="2000" dirty="0">
              <a:latin typeface="Arial"/>
              <a:cs typeface="Arial"/>
            </a:endParaRPr>
          </a:p>
          <a:p>
            <a:pPr marL="195580" marR="297180" indent="-182880">
              <a:lnSpc>
                <a:spcPct val="100000"/>
              </a:lnSpc>
              <a:spcBef>
                <a:spcPts val="480"/>
              </a:spcBef>
              <a:buClr>
                <a:srgbClr val="93A299"/>
              </a:buClr>
              <a:buSzPct val="85000"/>
              <a:buFont typeface="Arial"/>
              <a:buChar char="•"/>
              <a:tabLst>
                <a:tab pos="195580" algn="l"/>
              </a:tabLst>
            </a:pPr>
            <a:r>
              <a:rPr sz="2000" spc="-220" dirty="0" smtClean="0">
                <a:solidFill>
                  <a:srgbClr val="292934"/>
                </a:solidFill>
                <a:latin typeface="Arial"/>
                <a:cs typeface="Arial"/>
              </a:rPr>
              <a:t>T</a:t>
            </a:r>
            <a:r>
              <a:rPr sz="2000" spc="0" dirty="0" smtClean="0">
                <a:solidFill>
                  <a:srgbClr val="292934"/>
                </a:solidFill>
                <a:latin typeface="Arial"/>
                <a:cs typeface="Arial"/>
              </a:rPr>
              <a:t>a</a:t>
            </a:r>
            <a:r>
              <a:rPr sz="2000" spc="-5" dirty="0" smtClean="0">
                <a:solidFill>
                  <a:srgbClr val="292934"/>
                </a:solidFill>
                <a:latin typeface="Arial"/>
                <a:cs typeface="Arial"/>
              </a:rPr>
              <a:t>lli</a:t>
            </a:r>
            <a:r>
              <a:rPr sz="2000" spc="0" dirty="0" smtClean="0">
                <a:solidFill>
                  <a:srgbClr val="292934"/>
                </a:solidFill>
                <a:latin typeface="Arial"/>
                <a:cs typeface="Arial"/>
              </a:rPr>
              <a:t>es of</a:t>
            </a:r>
            <a:r>
              <a:rPr sz="2000" spc="-25" dirty="0" smtClean="0">
                <a:solidFill>
                  <a:srgbClr val="292934"/>
                </a:solidFill>
                <a:latin typeface="Arial"/>
                <a:cs typeface="Arial"/>
              </a:rPr>
              <a:t> </a:t>
            </a:r>
            <a:r>
              <a:rPr sz="2000" spc="5" dirty="0" smtClean="0">
                <a:solidFill>
                  <a:srgbClr val="292934"/>
                </a:solidFill>
                <a:latin typeface="Arial"/>
                <a:cs typeface="Arial"/>
              </a:rPr>
              <a:t>c</a:t>
            </a:r>
            <a:r>
              <a:rPr sz="2000" spc="0" dirty="0" smtClean="0">
                <a:solidFill>
                  <a:srgbClr val="292934"/>
                </a:solidFill>
                <a:latin typeface="Arial"/>
                <a:cs typeface="Arial"/>
              </a:rPr>
              <a:t>orre</a:t>
            </a:r>
            <a:r>
              <a:rPr sz="2000" spc="5" dirty="0" smtClean="0">
                <a:solidFill>
                  <a:srgbClr val="292934"/>
                </a:solidFill>
                <a:latin typeface="Arial"/>
                <a:cs typeface="Arial"/>
              </a:rPr>
              <a:t>c</a:t>
            </a:r>
            <a:r>
              <a:rPr sz="2000" spc="0" dirty="0" smtClean="0">
                <a:solidFill>
                  <a:srgbClr val="292934"/>
                </a:solidFill>
                <a:latin typeface="Arial"/>
                <a:cs typeface="Arial"/>
              </a:rPr>
              <a:t>t</a:t>
            </a:r>
            <a:r>
              <a:rPr sz="2000" spc="-60" dirty="0" smtClean="0">
                <a:solidFill>
                  <a:srgbClr val="292934"/>
                </a:solidFill>
                <a:latin typeface="Arial"/>
                <a:cs typeface="Arial"/>
              </a:rPr>
              <a:t> </a:t>
            </a:r>
            <a:r>
              <a:rPr sz="2000" spc="0" dirty="0" smtClean="0">
                <a:solidFill>
                  <a:srgbClr val="292934"/>
                </a:solidFill>
                <a:latin typeface="Arial"/>
                <a:cs typeface="Arial"/>
              </a:rPr>
              <a:t>and </a:t>
            </a:r>
            <a:r>
              <a:rPr sz="2000" spc="-5" dirty="0" smtClean="0">
                <a:solidFill>
                  <a:srgbClr val="292934"/>
                </a:solidFill>
                <a:latin typeface="Arial"/>
                <a:cs typeface="Arial"/>
              </a:rPr>
              <a:t>i</a:t>
            </a:r>
            <a:r>
              <a:rPr sz="2000" spc="0" dirty="0" smtClean="0">
                <a:solidFill>
                  <a:srgbClr val="292934"/>
                </a:solidFill>
                <a:latin typeface="Arial"/>
                <a:cs typeface="Arial"/>
              </a:rPr>
              <a:t>n</a:t>
            </a:r>
            <a:r>
              <a:rPr sz="2000" spc="5" dirty="0" smtClean="0">
                <a:solidFill>
                  <a:srgbClr val="292934"/>
                </a:solidFill>
                <a:latin typeface="Arial"/>
                <a:cs typeface="Arial"/>
              </a:rPr>
              <a:t>c</a:t>
            </a:r>
            <a:r>
              <a:rPr sz="2000" spc="0" dirty="0" smtClean="0">
                <a:solidFill>
                  <a:srgbClr val="292934"/>
                </a:solidFill>
                <a:latin typeface="Arial"/>
                <a:cs typeface="Arial"/>
              </a:rPr>
              <a:t>orre</a:t>
            </a:r>
            <a:r>
              <a:rPr sz="2000" spc="5" dirty="0" smtClean="0">
                <a:solidFill>
                  <a:srgbClr val="292934"/>
                </a:solidFill>
                <a:latin typeface="Arial"/>
                <a:cs typeface="Arial"/>
              </a:rPr>
              <a:t>c</a:t>
            </a:r>
            <a:r>
              <a:rPr sz="2000" spc="0" dirty="0" smtClean="0">
                <a:solidFill>
                  <a:srgbClr val="292934"/>
                </a:solidFill>
                <a:latin typeface="Arial"/>
                <a:cs typeface="Arial"/>
              </a:rPr>
              <a:t>t</a:t>
            </a:r>
            <a:r>
              <a:rPr sz="2000" spc="-60" dirty="0" smtClean="0">
                <a:solidFill>
                  <a:srgbClr val="292934"/>
                </a:solidFill>
                <a:latin typeface="Arial"/>
                <a:cs typeface="Arial"/>
              </a:rPr>
              <a:t> </a:t>
            </a:r>
            <a:r>
              <a:rPr sz="2000" spc="0" dirty="0" smtClean="0">
                <a:solidFill>
                  <a:srgbClr val="292934"/>
                </a:solidFill>
                <a:latin typeface="Arial"/>
                <a:cs typeface="Arial"/>
              </a:rPr>
              <a:t>an</a:t>
            </a:r>
            <a:r>
              <a:rPr sz="2000" spc="5" dirty="0" smtClean="0">
                <a:solidFill>
                  <a:srgbClr val="292934"/>
                </a:solidFill>
                <a:latin typeface="Arial"/>
                <a:cs typeface="Arial"/>
              </a:rPr>
              <a:t>sw</a:t>
            </a:r>
            <a:r>
              <a:rPr sz="2000" spc="0" dirty="0" smtClean="0">
                <a:solidFill>
                  <a:srgbClr val="292934"/>
                </a:solidFill>
                <a:latin typeface="Arial"/>
                <a:cs typeface="Arial"/>
              </a:rPr>
              <a:t>ers</a:t>
            </a:r>
            <a:endParaRPr sz="2000" dirty="0">
              <a:latin typeface="Arial"/>
              <a:cs typeface="Arial"/>
            </a:endParaRPr>
          </a:p>
        </p:txBody>
      </p:sp>
      <p:sp>
        <p:nvSpPr>
          <p:cNvPr id="4" name="object 4"/>
          <p:cNvSpPr/>
          <p:nvPr/>
        </p:nvSpPr>
        <p:spPr>
          <a:xfrm>
            <a:off x="3733800" y="1476375"/>
            <a:ext cx="4876800" cy="4695824"/>
          </a:xfrm>
          <a:prstGeom prst="rect">
            <a:avLst/>
          </a:prstGeom>
          <a:blipFill>
            <a:blip r:embed="rId2" cstate="print"/>
            <a:stretch>
              <a:fillRect/>
            </a:stretch>
          </a:blipFill>
        </p:spPr>
        <p:txBody>
          <a:bodyPr wrap="square" lIns="0" tIns="0" rIns="0" bIns="0" rtlCol="0">
            <a:noAutofit/>
          </a:bodyPr>
          <a:lstStyle/>
          <a:p>
            <a:endParaRPr dirty="0"/>
          </a:p>
        </p:txBody>
      </p:sp>
      <p:sp>
        <p:nvSpPr>
          <p:cNvPr id="5" name="object 5"/>
          <p:cNvSpPr/>
          <p:nvPr/>
        </p:nvSpPr>
        <p:spPr>
          <a:xfrm>
            <a:off x="5532771" y="2440660"/>
            <a:ext cx="2817540" cy="794181"/>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6"/>
          <p:cNvSpPr txBox="1"/>
          <p:nvPr/>
        </p:nvSpPr>
        <p:spPr>
          <a:xfrm>
            <a:off x="3238475" y="6428231"/>
            <a:ext cx="5902960" cy="224790"/>
          </a:xfrm>
          <a:prstGeom prst="rect">
            <a:avLst/>
          </a:prstGeom>
        </p:spPr>
        <p:txBody>
          <a:bodyPr vert="horz" wrap="square" lIns="0" tIns="0" rIns="0" bIns="0" rtlCol="0">
            <a:noAutofit/>
          </a:bodyPr>
          <a:lstStyle/>
          <a:p>
            <a:pPr marL="12700">
              <a:lnSpc>
                <a:spcPct val="100000"/>
              </a:lnSpc>
            </a:pPr>
            <a:r>
              <a:rPr sz="1400" i="1" spc="-10" dirty="0" smtClean="0">
                <a:solidFill>
                  <a:srgbClr val="FF0000"/>
                </a:solidFill>
                <a:latin typeface="Arial"/>
                <a:cs typeface="Arial"/>
              </a:rPr>
              <a:t>N</a:t>
            </a:r>
            <a:r>
              <a:rPr sz="1400" i="1" spc="-5" dirty="0" smtClean="0">
                <a:solidFill>
                  <a:srgbClr val="FF0000"/>
                </a:solidFill>
                <a:latin typeface="Arial"/>
                <a:cs typeface="Arial"/>
              </a:rPr>
              <a:t>O</a:t>
            </a:r>
            <a:r>
              <a:rPr sz="1400" i="1" spc="-10" dirty="0" smtClean="0">
                <a:solidFill>
                  <a:srgbClr val="FF0000"/>
                </a:solidFill>
                <a:latin typeface="Arial"/>
                <a:cs typeface="Arial"/>
              </a:rPr>
              <a:t>T</a:t>
            </a:r>
            <a:r>
              <a:rPr sz="1400" i="1" spc="-5" dirty="0" smtClean="0">
                <a:solidFill>
                  <a:srgbClr val="FF0000"/>
                </a:solidFill>
                <a:latin typeface="Arial"/>
                <a:cs typeface="Arial"/>
              </a:rPr>
              <a:t>E</a:t>
            </a:r>
            <a:r>
              <a:rPr sz="1400" i="1" spc="0" dirty="0" smtClean="0">
                <a:solidFill>
                  <a:srgbClr val="FF0000"/>
                </a:solidFill>
                <a:latin typeface="Arial"/>
                <a:cs typeface="Arial"/>
              </a:rPr>
              <a:t>:</a:t>
            </a:r>
            <a:r>
              <a:rPr sz="1400" i="1" spc="-60" dirty="0" smtClean="0">
                <a:solidFill>
                  <a:srgbClr val="FF0000"/>
                </a:solidFill>
                <a:latin typeface="Arial"/>
                <a:cs typeface="Arial"/>
              </a:rPr>
              <a:t> </a:t>
            </a:r>
            <a:r>
              <a:rPr sz="1400" i="1" spc="-5" dirty="0" smtClean="0">
                <a:solidFill>
                  <a:srgbClr val="FF0000"/>
                </a:solidFill>
                <a:latin typeface="Arial"/>
                <a:cs typeface="Arial"/>
              </a:rPr>
              <a:t>A</a:t>
            </a:r>
            <a:r>
              <a:rPr sz="1400" i="1" spc="0" dirty="0" smtClean="0">
                <a:solidFill>
                  <a:srgbClr val="FF0000"/>
                </a:solidFill>
                <a:latin typeface="Arial"/>
                <a:cs typeface="Arial"/>
              </a:rPr>
              <a:t>ll</a:t>
            </a:r>
            <a:r>
              <a:rPr sz="1400" i="1" spc="5" dirty="0" smtClean="0">
                <a:solidFill>
                  <a:srgbClr val="FF0000"/>
                </a:solidFill>
                <a:latin typeface="Arial"/>
                <a:cs typeface="Arial"/>
              </a:rPr>
              <a:t> </a:t>
            </a:r>
            <a:r>
              <a:rPr sz="1400" i="1" spc="0" dirty="0" smtClean="0">
                <a:solidFill>
                  <a:srgbClr val="FF0000"/>
                </a:solidFill>
                <a:latin typeface="Arial"/>
                <a:cs typeface="Arial"/>
              </a:rPr>
              <a:t>r</a:t>
            </a:r>
            <a:r>
              <a:rPr sz="1400" i="1" spc="-5" dirty="0" smtClean="0">
                <a:solidFill>
                  <a:srgbClr val="FF0000"/>
                </a:solidFill>
                <a:latin typeface="Arial"/>
                <a:cs typeface="Arial"/>
              </a:rPr>
              <a:t>epo</a:t>
            </a:r>
            <a:r>
              <a:rPr sz="1400" i="1" spc="0" dirty="0" smtClean="0">
                <a:solidFill>
                  <a:srgbClr val="FF0000"/>
                </a:solidFill>
                <a:latin typeface="Arial"/>
                <a:cs typeface="Arial"/>
              </a:rPr>
              <a:t>r</a:t>
            </a:r>
            <a:r>
              <a:rPr sz="1400" i="1" spc="5" dirty="0" smtClean="0">
                <a:solidFill>
                  <a:srgbClr val="FF0000"/>
                </a:solidFill>
                <a:latin typeface="Arial"/>
                <a:cs typeface="Arial"/>
              </a:rPr>
              <a:t>t</a:t>
            </a:r>
            <a:r>
              <a:rPr sz="1400" i="1" spc="0" dirty="0" smtClean="0">
                <a:solidFill>
                  <a:srgbClr val="FF0000"/>
                </a:solidFill>
                <a:latin typeface="Arial"/>
                <a:cs typeface="Arial"/>
              </a:rPr>
              <a:t>s</a:t>
            </a:r>
            <a:r>
              <a:rPr sz="1400" i="1" spc="-50" dirty="0" smtClean="0">
                <a:solidFill>
                  <a:srgbClr val="FF0000"/>
                </a:solidFill>
                <a:latin typeface="Arial"/>
                <a:cs typeface="Arial"/>
              </a:rPr>
              <a:t> </a:t>
            </a:r>
            <a:r>
              <a:rPr sz="1400" i="1" spc="-5" dirty="0" smtClean="0">
                <a:solidFill>
                  <a:srgbClr val="FF0000"/>
                </a:solidFill>
                <a:latin typeface="Arial"/>
                <a:cs typeface="Arial"/>
              </a:rPr>
              <a:t>a</a:t>
            </a:r>
            <a:r>
              <a:rPr sz="1400" i="1" spc="0" dirty="0" smtClean="0">
                <a:solidFill>
                  <a:srgbClr val="FF0000"/>
                </a:solidFill>
                <a:latin typeface="Arial"/>
                <a:cs typeface="Arial"/>
              </a:rPr>
              <a:t>re</a:t>
            </a:r>
            <a:r>
              <a:rPr sz="1400" i="1" spc="-20" dirty="0" smtClean="0">
                <a:solidFill>
                  <a:srgbClr val="FF0000"/>
                </a:solidFill>
                <a:latin typeface="Arial"/>
                <a:cs typeface="Arial"/>
              </a:rPr>
              <a:t> </a:t>
            </a:r>
            <a:r>
              <a:rPr sz="1400" i="1" spc="5" dirty="0" smtClean="0">
                <a:solidFill>
                  <a:srgbClr val="FF0000"/>
                </a:solidFill>
                <a:latin typeface="Arial"/>
                <a:cs typeface="Arial"/>
              </a:rPr>
              <a:t>s</a:t>
            </a:r>
            <a:r>
              <a:rPr sz="1400" i="1" spc="-5" dirty="0" smtClean="0">
                <a:solidFill>
                  <a:srgbClr val="FF0000"/>
                </a:solidFill>
                <a:latin typeface="Arial"/>
                <a:cs typeface="Arial"/>
              </a:rPr>
              <a:t>ub</a:t>
            </a:r>
            <a:r>
              <a:rPr sz="1400" i="1" spc="0" dirty="0" smtClean="0">
                <a:solidFill>
                  <a:srgbClr val="FF0000"/>
                </a:solidFill>
                <a:latin typeface="Arial"/>
                <a:cs typeface="Arial"/>
              </a:rPr>
              <a:t>j</a:t>
            </a:r>
            <a:r>
              <a:rPr sz="1400" i="1" spc="-5" dirty="0" smtClean="0">
                <a:solidFill>
                  <a:srgbClr val="FF0000"/>
                </a:solidFill>
                <a:latin typeface="Arial"/>
                <a:cs typeface="Arial"/>
              </a:rPr>
              <a:t>e</a:t>
            </a:r>
            <a:r>
              <a:rPr sz="1400" i="1" spc="5" dirty="0" smtClean="0">
                <a:solidFill>
                  <a:srgbClr val="FF0000"/>
                </a:solidFill>
                <a:latin typeface="Arial"/>
                <a:cs typeface="Arial"/>
              </a:rPr>
              <a:t>c</a:t>
            </a:r>
            <a:r>
              <a:rPr sz="1400" i="1" spc="0" dirty="0" smtClean="0">
                <a:solidFill>
                  <a:srgbClr val="FF0000"/>
                </a:solidFill>
                <a:latin typeface="Arial"/>
                <a:cs typeface="Arial"/>
              </a:rPr>
              <a:t>t</a:t>
            </a:r>
            <a:r>
              <a:rPr sz="1400" i="1" spc="-25" dirty="0" smtClean="0">
                <a:solidFill>
                  <a:srgbClr val="FF0000"/>
                </a:solidFill>
                <a:latin typeface="Arial"/>
                <a:cs typeface="Arial"/>
              </a:rPr>
              <a:t> </a:t>
            </a:r>
            <a:r>
              <a:rPr sz="1400" i="1" spc="5" dirty="0" smtClean="0">
                <a:solidFill>
                  <a:srgbClr val="FF0000"/>
                </a:solidFill>
                <a:latin typeface="Arial"/>
                <a:cs typeface="Arial"/>
              </a:rPr>
              <a:t>t</a:t>
            </a:r>
            <a:r>
              <a:rPr sz="1400" i="1" spc="0" dirty="0" smtClean="0">
                <a:solidFill>
                  <a:srgbClr val="FF0000"/>
                </a:solidFill>
                <a:latin typeface="Arial"/>
                <a:cs typeface="Arial"/>
              </a:rPr>
              <a:t>o</a:t>
            </a:r>
            <a:r>
              <a:rPr sz="1400" i="1" spc="-20" dirty="0" smtClean="0">
                <a:solidFill>
                  <a:srgbClr val="FF0000"/>
                </a:solidFill>
                <a:latin typeface="Arial"/>
                <a:cs typeface="Arial"/>
              </a:rPr>
              <a:t> </a:t>
            </a:r>
            <a:r>
              <a:rPr sz="1400" i="1" spc="5" dirty="0" smtClean="0">
                <a:solidFill>
                  <a:srgbClr val="FF0000"/>
                </a:solidFill>
                <a:latin typeface="Arial"/>
                <a:cs typeface="Arial"/>
              </a:rPr>
              <a:t>c</a:t>
            </a:r>
            <a:r>
              <a:rPr sz="1400" i="1" spc="-5" dirty="0" smtClean="0">
                <a:solidFill>
                  <a:srgbClr val="FF0000"/>
                </a:solidFill>
                <a:latin typeface="Arial"/>
                <a:cs typeface="Arial"/>
              </a:rPr>
              <a:t>hang</a:t>
            </a:r>
            <a:r>
              <a:rPr sz="1400" i="1" spc="0" dirty="0" smtClean="0">
                <a:solidFill>
                  <a:srgbClr val="FF0000"/>
                </a:solidFill>
                <a:latin typeface="Arial"/>
                <a:cs typeface="Arial"/>
              </a:rPr>
              <a:t>e</a:t>
            </a:r>
            <a:r>
              <a:rPr sz="1400" i="1" spc="-45" dirty="0" smtClean="0">
                <a:solidFill>
                  <a:srgbClr val="FF0000"/>
                </a:solidFill>
                <a:latin typeface="Arial"/>
                <a:cs typeface="Arial"/>
              </a:rPr>
              <a:t> </a:t>
            </a:r>
            <a:r>
              <a:rPr sz="1400" i="1" spc="-5" dirty="0" smtClean="0">
                <a:solidFill>
                  <a:srgbClr val="FF0000"/>
                </a:solidFill>
                <a:latin typeface="Arial"/>
                <a:cs typeface="Arial"/>
              </a:rPr>
              <a:t>an</a:t>
            </a:r>
            <a:r>
              <a:rPr sz="1400" i="1" spc="0" dirty="0" smtClean="0">
                <a:solidFill>
                  <a:srgbClr val="FF0000"/>
                </a:solidFill>
                <a:latin typeface="Arial"/>
                <a:cs typeface="Arial"/>
              </a:rPr>
              <a:t>d</a:t>
            </a:r>
            <a:r>
              <a:rPr sz="1400" i="1" spc="-20" dirty="0" smtClean="0">
                <a:solidFill>
                  <a:srgbClr val="FF0000"/>
                </a:solidFill>
                <a:latin typeface="Arial"/>
                <a:cs typeface="Arial"/>
              </a:rPr>
              <a:t> </a:t>
            </a:r>
            <a:r>
              <a:rPr sz="1400" i="1" spc="5" dirty="0" smtClean="0">
                <a:solidFill>
                  <a:srgbClr val="FF0000"/>
                </a:solidFill>
                <a:latin typeface="Arial"/>
                <a:cs typeface="Arial"/>
              </a:rPr>
              <a:t>s</a:t>
            </a:r>
            <a:r>
              <a:rPr sz="1400" i="1" spc="-5" dirty="0" smtClean="0">
                <a:solidFill>
                  <a:srgbClr val="FF0000"/>
                </a:solidFill>
                <a:latin typeface="Arial"/>
                <a:cs typeface="Arial"/>
              </a:rPr>
              <a:t>hou</a:t>
            </a:r>
            <a:r>
              <a:rPr sz="1400" i="1" spc="0" dirty="0" smtClean="0">
                <a:solidFill>
                  <a:srgbClr val="FF0000"/>
                </a:solidFill>
                <a:latin typeface="Arial"/>
                <a:cs typeface="Arial"/>
              </a:rPr>
              <a:t>ld</a:t>
            </a:r>
            <a:r>
              <a:rPr sz="1400" i="1" spc="-30" dirty="0" smtClean="0">
                <a:solidFill>
                  <a:srgbClr val="FF0000"/>
                </a:solidFill>
                <a:latin typeface="Arial"/>
                <a:cs typeface="Arial"/>
              </a:rPr>
              <a:t> </a:t>
            </a:r>
            <a:r>
              <a:rPr sz="1400" i="1" spc="-5" dirty="0" smtClean="0">
                <a:solidFill>
                  <a:srgbClr val="FF0000"/>
                </a:solidFill>
                <a:latin typeface="Arial"/>
                <a:cs typeface="Arial"/>
              </a:rPr>
              <a:t>no</a:t>
            </a:r>
            <a:r>
              <a:rPr sz="1400" i="1" spc="0" dirty="0" smtClean="0">
                <a:solidFill>
                  <a:srgbClr val="FF0000"/>
                </a:solidFill>
                <a:latin typeface="Arial"/>
                <a:cs typeface="Arial"/>
              </a:rPr>
              <a:t>t</a:t>
            </a:r>
            <a:r>
              <a:rPr sz="1400" i="1" spc="-15" dirty="0" smtClean="0">
                <a:solidFill>
                  <a:srgbClr val="FF0000"/>
                </a:solidFill>
                <a:latin typeface="Arial"/>
                <a:cs typeface="Arial"/>
              </a:rPr>
              <a:t> </a:t>
            </a:r>
            <a:r>
              <a:rPr sz="1400" i="1" spc="-5" dirty="0" smtClean="0">
                <a:solidFill>
                  <a:srgbClr val="FF0000"/>
                </a:solidFill>
                <a:latin typeface="Arial"/>
                <a:cs typeface="Arial"/>
              </a:rPr>
              <a:t>b</a:t>
            </a:r>
            <a:r>
              <a:rPr sz="1400" i="1" spc="0" dirty="0" smtClean="0">
                <a:solidFill>
                  <a:srgbClr val="FF0000"/>
                </a:solidFill>
                <a:latin typeface="Arial"/>
                <a:cs typeface="Arial"/>
              </a:rPr>
              <a:t>e</a:t>
            </a:r>
            <a:r>
              <a:rPr sz="1400" i="1" spc="-20" dirty="0" smtClean="0">
                <a:solidFill>
                  <a:srgbClr val="FF0000"/>
                </a:solidFill>
                <a:latin typeface="Arial"/>
                <a:cs typeface="Arial"/>
              </a:rPr>
              <a:t> </a:t>
            </a:r>
            <a:r>
              <a:rPr sz="1400" i="1" spc="5" dirty="0" smtClean="0">
                <a:solidFill>
                  <a:srgbClr val="FF0000"/>
                </a:solidFill>
                <a:latin typeface="Arial"/>
                <a:cs typeface="Arial"/>
              </a:rPr>
              <a:t>c</a:t>
            </a:r>
            <a:r>
              <a:rPr sz="1400" i="1" spc="-5" dirty="0" smtClean="0">
                <a:solidFill>
                  <a:srgbClr val="FF0000"/>
                </a:solidFill>
                <a:latin typeface="Arial"/>
                <a:cs typeface="Arial"/>
              </a:rPr>
              <a:t>on</a:t>
            </a:r>
            <a:r>
              <a:rPr sz="1400" i="1" spc="5" dirty="0" smtClean="0">
                <a:solidFill>
                  <a:srgbClr val="FF0000"/>
                </a:solidFill>
                <a:latin typeface="Arial"/>
                <a:cs typeface="Arial"/>
              </a:rPr>
              <a:t>s</a:t>
            </a:r>
            <a:r>
              <a:rPr sz="1400" i="1" spc="0" dirty="0" smtClean="0">
                <a:solidFill>
                  <a:srgbClr val="FF0000"/>
                </a:solidFill>
                <a:latin typeface="Arial"/>
                <a:cs typeface="Arial"/>
              </a:rPr>
              <a:t>i</a:t>
            </a:r>
            <a:r>
              <a:rPr sz="1400" i="1" spc="-5" dirty="0" smtClean="0">
                <a:solidFill>
                  <a:srgbClr val="FF0000"/>
                </a:solidFill>
                <a:latin typeface="Arial"/>
                <a:cs typeface="Arial"/>
              </a:rPr>
              <a:t>de</a:t>
            </a:r>
            <a:r>
              <a:rPr sz="1400" i="1" spc="0" dirty="0" smtClean="0">
                <a:solidFill>
                  <a:srgbClr val="FF0000"/>
                </a:solidFill>
                <a:latin typeface="Arial"/>
                <a:cs typeface="Arial"/>
              </a:rPr>
              <a:t>r</a:t>
            </a:r>
            <a:r>
              <a:rPr sz="1400" i="1" spc="-5" dirty="0" smtClean="0">
                <a:solidFill>
                  <a:srgbClr val="FF0000"/>
                </a:solidFill>
                <a:latin typeface="Arial"/>
                <a:cs typeface="Arial"/>
              </a:rPr>
              <a:t>e</a:t>
            </a:r>
            <a:r>
              <a:rPr sz="1400" i="1" spc="0" dirty="0" smtClean="0">
                <a:solidFill>
                  <a:srgbClr val="FF0000"/>
                </a:solidFill>
                <a:latin typeface="Arial"/>
                <a:cs typeface="Arial"/>
              </a:rPr>
              <a:t>d</a:t>
            </a:r>
            <a:r>
              <a:rPr sz="1400" i="1" spc="-45" dirty="0" smtClean="0">
                <a:solidFill>
                  <a:srgbClr val="FF0000"/>
                </a:solidFill>
                <a:latin typeface="Arial"/>
                <a:cs typeface="Arial"/>
              </a:rPr>
              <a:t> </a:t>
            </a:r>
            <a:r>
              <a:rPr sz="1400" i="1" spc="5" dirty="0" smtClean="0">
                <a:solidFill>
                  <a:srgbClr val="FF0000"/>
                </a:solidFill>
                <a:latin typeface="Arial"/>
                <a:cs typeface="Arial"/>
              </a:rPr>
              <a:t>f</a:t>
            </a:r>
            <a:r>
              <a:rPr sz="1400" i="1" spc="0" dirty="0" smtClean="0">
                <a:solidFill>
                  <a:srgbClr val="FF0000"/>
                </a:solidFill>
                <a:latin typeface="Arial"/>
                <a:cs typeface="Arial"/>
              </a:rPr>
              <a:t>i</a:t>
            </a:r>
            <a:r>
              <a:rPr sz="1400" i="1" spc="-5" dirty="0" smtClean="0">
                <a:solidFill>
                  <a:srgbClr val="FF0000"/>
                </a:solidFill>
                <a:latin typeface="Arial"/>
                <a:cs typeface="Arial"/>
              </a:rPr>
              <a:t>nal</a:t>
            </a:r>
            <a:endParaRPr sz="1400" dirty="0">
              <a:latin typeface="Arial"/>
              <a:cs typeface="Arial"/>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1808" rIns="0" bIns="0" rtlCol="0">
            <a:noAutofit/>
          </a:bodyPr>
          <a:lstStyle/>
          <a:p>
            <a:pPr marL="12700">
              <a:lnSpc>
                <a:spcPts val="4760"/>
              </a:lnSpc>
            </a:pPr>
            <a:r>
              <a:rPr sz="4000" spc="-130" dirty="0" smtClean="0">
                <a:solidFill>
                  <a:srgbClr val="D2533C"/>
                </a:solidFill>
                <a:latin typeface="Arial"/>
                <a:cs typeface="Arial"/>
              </a:rPr>
              <a:t>S</a:t>
            </a:r>
            <a:r>
              <a:rPr sz="4000" spc="-110" dirty="0" smtClean="0">
                <a:solidFill>
                  <a:srgbClr val="D2533C"/>
                </a:solidFill>
                <a:latin typeface="Arial"/>
                <a:cs typeface="Arial"/>
              </a:rPr>
              <a:t>t</a:t>
            </a:r>
            <a:r>
              <a:rPr sz="4000" spc="-125" dirty="0" smtClean="0">
                <a:solidFill>
                  <a:srgbClr val="D2533C"/>
                </a:solidFill>
                <a:latin typeface="Arial"/>
                <a:cs typeface="Arial"/>
              </a:rPr>
              <a:t>uden</a:t>
            </a:r>
            <a:r>
              <a:rPr sz="4000" spc="-15" dirty="0" smtClean="0">
                <a:solidFill>
                  <a:srgbClr val="D2533C"/>
                </a:solidFill>
                <a:latin typeface="Arial"/>
                <a:cs typeface="Arial"/>
              </a:rPr>
              <a:t>t</a:t>
            </a:r>
            <a:r>
              <a:rPr sz="4000" spc="-210" dirty="0" smtClean="0">
                <a:solidFill>
                  <a:srgbClr val="D2533C"/>
                </a:solidFill>
                <a:latin typeface="Arial"/>
                <a:cs typeface="Arial"/>
              </a:rPr>
              <a:t> </a:t>
            </a:r>
            <a:r>
              <a:rPr sz="4000" spc="-125" dirty="0" smtClean="0">
                <a:solidFill>
                  <a:srgbClr val="D2533C"/>
                </a:solidFill>
                <a:latin typeface="Arial"/>
                <a:cs typeface="Arial"/>
              </a:rPr>
              <a:t>Repo</a:t>
            </a:r>
            <a:r>
              <a:rPr sz="4000" spc="-110" dirty="0" smtClean="0">
                <a:solidFill>
                  <a:srgbClr val="D2533C"/>
                </a:solidFill>
                <a:latin typeface="Arial"/>
                <a:cs typeface="Arial"/>
              </a:rPr>
              <a:t>rt</a:t>
            </a:r>
            <a:r>
              <a:rPr sz="4000" spc="-20" dirty="0" smtClean="0">
                <a:solidFill>
                  <a:srgbClr val="D2533C"/>
                </a:solidFill>
                <a:latin typeface="Arial"/>
                <a:cs typeface="Arial"/>
              </a:rPr>
              <a:t>s</a:t>
            </a:r>
            <a:r>
              <a:rPr sz="4000" spc="-185" dirty="0" smtClean="0">
                <a:solidFill>
                  <a:srgbClr val="D2533C"/>
                </a:solidFill>
                <a:latin typeface="Arial"/>
                <a:cs typeface="Arial"/>
              </a:rPr>
              <a:t> </a:t>
            </a:r>
            <a:r>
              <a:rPr sz="4000" spc="-25" dirty="0" smtClean="0">
                <a:solidFill>
                  <a:srgbClr val="D2533C"/>
                </a:solidFill>
                <a:latin typeface="Arial"/>
                <a:cs typeface="Arial"/>
              </a:rPr>
              <a:t>–</a:t>
            </a:r>
            <a:r>
              <a:rPr sz="4000" spc="-204" dirty="0" smtClean="0">
                <a:solidFill>
                  <a:srgbClr val="D2533C"/>
                </a:solidFill>
                <a:latin typeface="Arial"/>
                <a:cs typeface="Arial"/>
              </a:rPr>
              <a:t> </a:t>
            </a:r>
            <a:r>
              <a:rPr sz="4000" spc="-130" dirty="0" smtClean="0">
                <a:solidFill>
                  <a:srgbClr val="D2533C"/>
                </a:solidFill>
                <a:latin typeface="Arial"/>
                <a:cs typeface="Arial"/>
              </a:rPr>
              <a:t>S</a:t>
            </a:r>
            <a:r>
              <a:rPr sz="4000" spc="-110" dirty="0" smtClean="0">
                <a:solidFill>
                  <a:srgbClr val="D2533C"/>
                </a:solidFill>
                <a:latin typeface="Arial"/>
                <a:cs typeface="Arial"/>
              </a:rPr>
              <a:t>kill</a:t>
            </a:r>
            <a:r>
              <a:rPr sz="4000" spc="-20" dirty="0" smtClean="0">
                <a:solidFill>
                  <a:srgbClr val="D2533C"/>
                </a:solidFill>
                <a:latin typeface="Arial"/>
                <a:cs typeface="Arial"/>
              </a:rPr>
              <a:t>s</a:t>
            </a:r>
            <a:r>
              <a:rPr sz="4000" spc="-220" dirty="0" smtClean="0">
                <a:solidFill>
                  <a:srgbClr val="D2533C"/>
                </a:solidFill>
                <a:latin typeface="Arial"/>
                <a:cs typeface="Arial"/>
              </a:rPr>
              <a:t> </a:t>
            </a:r>
            <a:r>
              <a:rPr sz="4000" spc="-110" dirty="0" smtClean="0">
                <a:solidFill>
                  <a:srgbClr val="D2533C"/>
                </a:solidFill>
                <a:latin typeface="Arial"/>
                <a:cs typeface="Arial"/>
              </a:rPr>
              <a:t>I</a:t>
            </a:r>
            <a:r>
              <a:rPr sz="4000" spc="-125" dirty="0" smtClean="0">
                <a:solidFill>
                  <a:srgbClr val="D2533C"/>
                </a:solidFill>
                <a:latin typeface="Arial"/>
                <a:cs typeface="Arial"/>
              </a:rPr>
              <a:t>n</a:t>
            </a:r>
            <a:r>
              <a:rPr sz="4000" spc="-110" dirty="0" smtClean="0">
                <a:solidFill>
                  <a:srgbClr val="D2533C"/>
                </a:solidFill>
                <a:latin typeface="Arial"/>
                <a:cs typeface="Arial"/>
              </a:rPr>
              <a:t>s</a:t>
            </a:r>
            <a:r>
              <a:rPr sz="4000" spc="-120" dirty="0" smtClean="0">
                <a:solidFill>
                  <a:srgbClr val="D2533C"/>
                </a:solidFill>
                <a:latin typeface="Arial"/>
                <a:cs typeface="Arial"/>
              </a:rPr>
              <a:t>igh</a:t>
            </a:r>
            <a:r>
              <a:rPr sz="4000" spc="-15" dirty="0" smtClean="0">
                <a:solidFill>
                  <a:srgbClr val="D2533C"/>
                </a:solidFill>
                <a:latin typeface="Arial"/>
                <a:cs typeface="Arial"/>
              </a:rPr>
              <a:t>t</a:t>
            </a:r>
            <a:endParaRPr sz="4000" dirty="0">
              <a:latin typeface="Arial"/>
              <a:cs typeface="Arial"/>
            </a:endParaRPr>
          </a:p>
        </p:txBody>
      </p:sp>
      <p:sp>
        <p:nvSpPr>
          <p:cNvPr id="6" name="object 6"/>
          <p:cNvSpPr txBox="1">
            <a:spLocks noGrp="1"/>
          </p:cNvSpPr>
          <p:nvPr>
            <p:ph type="sldNum" sz="quarter" idx="12"/>
          </p:nvPr>
        </p:nvSpPr>
        <p:spPr>
          <a:prstGeom prst="rect">
            <a:avLst/>
          </a:prstGeom>
        </p:spPr>
        <p:txBody>
          <a:bodyPr vert="horz" wrap="square" lIns="0" tIns="0" rIns="0" bIns="0" rtlCol="0">
            <a:noAutofit/>
          </a:bodyPr>
          <a:lstStyle/>
          <a:p>
            <a:pPr marL="25400">
              <a:lnSpc>
                <a:spcPct val="100000"/>
              </a:lnSpc>
            </a:pPr>
            <a:r>
              <a:rPr sz="800" dirty="0" smtClean="0">
                <a:solidFill>
                  <a:srgbClr val="F3F2DC"/>
                </a:solidFill>
                <a:latin typeface="Calibri"/>
                <a:cs typeface="Calibri"/>
              </a:rPr>
              <a:t>29</a:t>
            </a:r>
            <a:endParaRPr sz="800" dirty="0">
              <a:latin typeface="Calibri"/>
              <a:cs typeface="Calibri"/>
            </a:endParaRPr>
          </a:p>
        </p:txBody>
      </p:sp>
      <p:sp>
        <p:nvSpPr>
          <p:cNvPr id="3" name="object 3"/>
          <p:cNvSpPr txBox="1"/>
          <p:nvPr/>
        </p:nvSpPr>
        <p:spPr>
          <a:xfrm>
            <a:off x="535940" y="1638808"/>
            <a:ext cx="3328035" cy="3168015"/>
          </a:xfrm>
          <a:prstGeom prst="rect">
            <a:avLst/>
          </a:prstGeom>
        </p:spPr>
        <p:txBody>
          <a:bodyPr vert="horz" wrap="square" lIns="0" tIns="0" rIns="0" bIns="0" rtlCol="0">
            <a:noAutofit/>
          </a:bodyPr>
          <a:lstStyle/>
          <a:p>
            <a:pPr marL="195580" marR="222885" indent="-182880">
              <a:lnSpc>
                <a:spcPct val="100000"/>
              </a:lnSpc>
              <a:buClr>
                <a:srgbClr val="93A299"/>
              </a:buClr>
              <a:buSzPct val="85000"/>
              <a:buFont typeface="Arial"/>
              <a:buChar char="•"/>
              <a:tabLst>
                <a:tab pos="195580" algn="l"/>
              </a:tabLst>
            </a:pPr>
            <a:r>
              <a:rPr sz="2000" spc="5" dirty="0" smtClean="0">
                <a:solidFill>
                  <a:srgbClr val="292934"/>
                </a:solidFill>
                <a:latin typeface="Arial"/>
                <a:cs typeface="Arial"/>
              </a:rPr>
              <a:t>D</a:t>
            </a:r>
            <a:r>
              <a:rPr sz="2000" spc="0" dirty="0" smtClean="0">
                <a:solidFill>
                  <a:srgbClr val="292934"/>
                </a:solidFill>
                <a:latin typeface="Arial"/>
                <a:cs typeface="Arial"/>
              </a:rPr>
              <a:t>e</a:t>
            </a:r>
            <a:r>
              <a:rPr sz="2000" spc="-5" dirty="0" smtClean="0">
                <a:solidFill>
                  <a:srgbClr val="292934"/>
                </a:solidFill>
                <a:latin typeface="Arial"/>
                <a:cs typeface="Arial"/>
              </a:rPr>
              <a:t>t</a:t>
            </a:r>
            <a:r>
              <a:rPr sz="2000" spc="0" dirty="0" smtClean="0">
                <a:solidFill>
                  <a:srgbClr val="292934"/>
                </a:solidFill>
                <a:latin typeface="Arial"/>
                <a:cs typeface="Arial"/>
              </a:rPr>
              <a:t>a</a:t>
            </a:r>
            <a:r>
              <a:rPr sz="2000" spc="-5" dirty="0" smtClean="0">
                <a:solidFill>
                  <a:srgbClr val="292934"/>
                </a:solidFill>
                <a:latin typeface="Arial"/>
                <a:cs typeface="Arial"/>
              </a:rPr>
              <a:t>il</a:t>
            </a:r>
            <a:r>
              <a:rPr sz="2000" spc="0" dirty="0" smtClean="0">
                <a:solidFill>
                  <a:srgbClr val="292934"/>
                </a:solidFill>
                <a:latin typeface="Arial"/>
                <a:cs typeface="Arial"/>
              </a:rPr>
              <a:t>ed</a:t>
            </a:r>
            <a:r>
              <a:rPr sz="2000" spc="-20" dirty="0" smtClean="0">
                <a:solidFill>
                  <a:srgbClr val="292934"/>
                </a:solidFill>
                <a:latin typeface="Arial"/>
                <a:cs typeface="Arial"/>
              </a:rPr>
              <a:t> </a:t>
            </a:r>
            <a:r>
              <a:rPr sz="2000" spc="0" dirty="0" smtClean="0">
                <a:solidFill>
                  <a:srgbClr val="292934"/>
                </a:solidFill>
                <a:latin typeface="Arial"/>
                <a:cs typeface="Arial"/>
              </a:rPr>
              <a:t>e</a:t>
            </a:r>
            <a:r>
              <a:rPr sz="2000" spc="-10" dirty="0" smtClean="0">
                <a:solidFill>
                  <a:srgbClr val="292934"/>
                </a:solidFill>
                <a:latin typeface="Arial"/>
                <a:cs typeface="Arial"/>
              </a:rPr>
              <a:t>x</a:t>
            </a:r>
            <a:r>
              <a:rPr sz="2000" spc="0" dirty="0" smtClean="0">
                <a:solidFill>
                  <a:srgbClr val="292934"/>
                </a:solidFill>
                <a:latin typeface="Arial"/>
                <a:cs typeface="Arial"/>
              </a:rPr>
              <a:t>p</a:t>
            </a:r>
            <a:r>
              <a:rPr sz="2000" spc="-5" dirty="0" smtClean="0">
                <a:solidFill>
                  <a:srgbClr val="292934"/>
                </a:solidFill>
                <a:latin typeface="Arial"/>
                <a:cs typeface="Arial"/>
              </a:rPr>
              <a:t>l</a:t>
            </a:r>
            <a:r>
              <a:rPr sz="2000" spc="0" dirty="0" smtClean="0">
                <a:solidFill>
                  <a:srgbClr val="292934"/>
                </a:solidFill>
                <a:latin typeface="Arial"/>
                <a:cs typeface="Arial"/>
              </a:rPr>
              <a:t>ana</a:t>
            </a:r>
            <a:r>
              <a:rPr sz="2000" spc="-5" dirty="0" smtClean="0">
                <a:solidFill>
                  <a:srgbClr val="292934"/>
                </a:solidFill>
                <a:latin typeface="Arial"/>
                <a:cs typeface="Arial"/>
              </a:rPr>
              <a:t>ti</a:t>
            </a:r>
            <a:r>
              <a:rPr sz="2000" spc="0" dirty="0" smtClean="0">
                <a:solidFill>
                  <a:srgbClr val="292934"/>
                </a:solidFill>
                <a:latin typeface="Arial"/>
                <a:cs typeface="Arial"/>
              </a:rPr>
              <a:t>on</a:t>
            </a:r>
            <a:r>
              <a:rPr sz="2000" spc="-15" dirty="0" smtClean="0">
                <a:solidFill>
                  <a:srgbClr val="292934"/>
                </a:solidFill>
                <a:latin typeface="Arial"/>
                <a:cs typeface="Arial"/>
              </a:rPr>
              <a:t> </a:t>
            </a:r>
            <a:r>
              <a:rPr sz="2000" spc="0" dirty="0" smtClean="0">
                <a:solidFill>
                  <a:srgbClr val="292934"/>
                </a:solidFill>
                <a:latin typeface="Arial"/>
                <a:cs typeface="Arial"/>
              </a:rPr>
              <a:t>of </a:t>
            </a:r>
            <a:r>
              <a:rPr sz="2000" spc="5" dirty="0" smtClean="0">
                <a:solidFill>
                  <a:srgbClr val="292934"/>
                </a:solidFill>
                <a:latin typeface="Arial"/>
                <a:cs typeface="Arial"/>
              </a:rPr>
              <a:t>c</a:t>
            </a:r>
            <a:r>
              <a:rPr sz="2000" spc="0" dirty="0" smtClean="0">
                <a:solidFill>
                  <a:srgbClr val="292934"/>
                </a:solidFill>
                <a:latin typeface="Arial"/>
                <a:cs typeface="Arial"/>
              </a:rPr>
              <a:t>urrent</a:t>
            </a:r>
            <a:r>
              <a:rPr sz="2000" spc="-50" dirty="0" smtClean="0">
                <a:solidFill>
                  <a:srgbClr val="292934"/>
                </a:solidFill>
                <a:latin typeface="Arial"/>
                <a:cs typeface="Arial"/>
              </a:rPr>
              <a:t> </a:t>
            </a:r>
            <a:r>
              <a:rPr sz="2000" spc="5" dirty="0" smtClean="0">
                <a:solidFill>
                  <a:srgbClr val="292934"/>
                </a:solidFill>
                <a:latin typeface="Arial"/>
                <a:cs typeface="Arial"/>
              </a:rPr>
              <a:t>c</a:t>
            </a:r>
            <a:r>
              <a:rPr sz="2000" spc="0" dirty="0" smtClean="0">
                <a:solidFill>
                  <a:srgbClr val="292934"/>
                </a:solidFill>
                <a:latin typeface="Arial"/>
                <a:cs typeface="Arial"/>
              </a:rPr>
              <a:t>o</a:t>
            </a:r>
            <a:r>
              <a:rPr sz="2000" spc="-5" dirty="0" smtClean="0">
                <a:solidFill>
                  <a:srgbClr val="292934"/>
                </a:solidFill>
                <a:latin typeface="Arial"/>
                <a:cs typeface="Arial"/>
              </a:rPr>
              <a:t>ll</a:t>
            </a:r>
            <a:r>
              <a:rPr sz="2000" spc="0" dirty="0" smtClean="0">
                <a:solidFill>
                  <a:srgbClr val="292934"/>
                </a:solidFill>
                <a:latin typeface="Arial"/>
                <a:cs typeface="Arial"/>
              </a:rPr>
              <a:t>ege</a:t>
            </a:r>
            <a:r>
              <a:rPr sz="2000" spc="-15" dirty="0" smtClean="0">
                <a:solidFill>
                  <a:srgbClr val="292934"/>
                </a:solidFill>
                <a:latin typeface="Arial"/>
                <a:cs typeface="Arial"/>
              </a:rPr>
              <a:t> </a:t>
            </a:r>
            <a:r>
              <a:rPr sz="2000" spc="0" dirty="0" smtClean="0">
                <a:solidFill>
                  <a:srgbClr val="292934"/>
                </a:solidFill>
                <a:latin typeface="Arial"/>
                <a:cs typeface="Arial"/>
              </a:rPr>
              <a:t>read</a:t>
            </a:r>
            <a:r>
              <a:rPr sz="2000" spc="-5" dirty="0" smtClean="0">
                <a:solidFill>
                  <a:srgbClr val="292934"/>
                </a:solidFill>
                <a:latin typeface="Arial"/>
                <a:cs typeface="Arial"/>
              </a:rPr>
              <a:t>i</a:t>
            </a:r>
            <a:r>
              <a:rPr sz="2000" spc="0" dirty="0" smtClean="0">
                <a:solidFill>
                  <a:srgbClr val="292934"/>
                </a:solidFill>
                <a:latin typeface="Arial"/>
                <a:cs typeface="Arial"/>
              </a:rPr>
              <a:t>ne</a:t>
            </a:r>
            <a:r>
              <a:rPr sz="2000" spc="5" dirty="0" smtClean="0">
                <a:solidFill>
                  <a:srgbClr val="292934"/>
                </a:solidFill>
                <a:latin typeface="Arial"/>
                <a:cs typeface="Arial"/>
              </a:rPr>
              <a:t>s</a:t>
            </a:r>
            <a:r>
              <a:rPr sz="2000" spc="0" dirty="0" smtClean="0">
                <a:solidFill>
                  <a:srgbClr val="292934"/>
                </a:solidFill>
                <a:latin typeface="Arial"/>
                <a:cs typeface="Arial"/>
              </a:rPr>
              <a:t>s </a:t>
            </a:r>
            <a:r>
              <a:rPr sz="2000" spc="5" dirty="0" smtClean="0">
                <a:solidFill>
                  <a:srgbClr val="292934"/>
                </a:solidFill>
                <a:latin typeface="Arial"/>
                <a:cs typeface="Arial"/>
              </a:rPr>
              <a:t>sk</a:t>
            </a:r>
            <a:r>
              <a:rPr sz="2000" spc="-5" dirty="0" smtClean="0">
                <a:solidFill>
                  <a:srgbClr val="292934"/>
                </a:solidFill>
                <a:latin typeface="Arial"/>
                <a:cs typeface="Arial"/>
              </a:rPr>
              <a:t>ill</a:t>
            </a:r>
            <a:r>
              <a:rPr sz="2000" spc="5" dirty="0" smtClean="0">
                <a:solidFill>
                  <a:srgbClr val="292934"/>
                </a:solidFill>
                <a:latin typeface="Arial"/>
                <a:cs typeface="Arial"/>
              </a:rPr>
              <a:t>s</a:t>
            </a:r>
            <a:r>
              <a:rPr sz="2000" spc="0" dirty="0" smtClean="0">
                <a:solidFill>
                  <a:srgbClr val="292934"/>
                </a:solidFill>
                <a:latin typeface="Arial"/>
                <a:cs typeface="Arial"/>
              </a:rPr>
              <a:t>,</a:t>
            </a:r>
            <a:r>
              <a:rPr sz="2000" spc="-25" dirty="0" smtClean="0">
                <a:solidFill>
                  <a:srgbClr val="292934"/>
                </a:solidFill>
                <a:latin typeface="Arial"/>
                <a:cs typeface="Arial"/>
              </a:rPr>
              <a:t> </a:t>
            </a:r>
            <a:r>
              <a:rPr sz="2000" spc="0" dirty="0" smtClean="0">
                <a:solidFill>
                  <a:srgbClr val="292934"/>
                </a:solidFill>
                <a:latin typeface="Arial"/>
                <a:cs typeface="Arial"/>
              </a:rPr>
              <a:t>ba</a:t>
            </a:r>
            <a:r>
              <a:rPr sz="2000" spc="5" dirty="0" smtClean="0">
                <a:solidFill>
                  <a:srgbClr val="292934"/>
                </a:solidFill>
                <a:latin typeface="Arial"/>
                <a:cs typeface="Arial"/>
              </a:rPr>
              <a:t>s</a:t>
            </a:r>
            <a:r>
              <a:rPr sz="2000" spc="0" dirty="0" smtClean="0">
                <a:solidFill>
                  <a:srgbClr val="292934"/>
                </a:solidFill>
                <a:latin typeface="Arial"/>
                <a:cs typeface="Arial"/>
              </a:rPr>
              <a:t>ed</a:t>
            </a:r>
            <a:r>
              <a:rPr sz="2000" spc="-30" dirty="0" smtClean="0">
                <a:solidFill>
                  <a:srgbClr val="292934"/>
                </a:solidFill>
                <a:latin typeface="Arial"/>
                <a:cs typeface="Arial"/>
              </a:rPr>
              <a:t> </a:t>
            </a:r>
            <a:r>
              <a:rPr sz="2000" spc="0" dirty="0" smtClean="0">
                <a:solidFill>
                  <a:srgbClr val="292934"/>
                </a:solidFill>
                <a:latin typeface="Arial"/>
                <a:cs typeface="Arial"/>
              </a:rPr>
              <a:t>on</a:t>
            </a:r>
            <a:r>
              <a:rPr sz="2000" spc="-15" dirty="0" smtClean="0">
                <a:solidFill>
                  <a:srgbClr val="292934"/>
                </a:solidFill>
                <a:latin typeface="Arial"/>
                <a:cs typeface="Arial"/>
              </a:rPr>
              <a:t> </a:t>
            </a:r>
            <a:r>
              <a:rPr sz="2000" spc="-10" dirty="0" smtClean="0">
                <a:solidFill>
                  <a:srgbClr val="292934"/>
                </a:solidFill>
                <a:latin typeface="Arial"/>
                <a:cs typeface="Arial"/>
              </a:rPr>
              <a:t>t</a:t>
            </a:r>
            <a:r>
              <a:rPr sz="2000" spc="0" dirty="0" smtClean="0">
                <a:solidFill>
                  <a:srgbClr val="292934"/>
                </a:solidFill>
                <a:latin typeface="Arial"/>
                <a:cs typeface="Arial"/>
              </a:rPr>
              <a:t>e</a:t>
            </a:r>
            <a:r>
              <a:rPr sz="2000" spc="5" dirty="0" smtClean="0">
                <a:solidFill>
                  <a:srgbClr val="292934"/>
                </a:solidFill>
                <a:latin typeface="Arial"/>
                <a:cs typeface="Arial"/>
              </a:rPr>
              <a:t>s</a:t>
            </a:r>
            <a:r>
              <a:rPr sz="2000" spc="0" dirty="0" smtClean="0">
                <a:solidFill>
                  <a:srgbClr val="292934"/>
                </a:solidFill>
                <a:latin typeface="Arial"/>
                <a:cs typeface="Arial"/>
              </a:rPr>
              <a:t>t</a:t>
            </a:r>
            <a:r>
              <a:rPr sz="2000" spc="-25" dirty="0" smtClean="0">
                <a:solidFill>
                  <a:srgbClr val="292934"/>
                </a:solidFill>
                <a:latin typeface="Arial"/>
                <a:cs typeface="Arial"/>
              </a:rPr>
              <a:t> </a:t>
            </a:r>
            <a:r>
              <a:rPr sz="2000" spc="5" dirty="0" smtClean="0">
                <a:solidFill>
                  <a:srgbClr val="292934"/>
                </a:solidFill>
                <a:latin typeface="Arial"/>
                <a:cs typeface="Arial"/>
              </a:rPr>
              <a:t>sc</a:t>
            </a:r>
            <a:r>
              <a:rPr sz="2000" spc="0" dirty="0" smtClean="0">
                <a:solidFill>
                  <a:srgbClr val="292934"/>
                </a:solidFill>
                <a:latin typeface="Arial"/>
                <a:cs typeface="Arial"/>
              </a:rPr>
              <a:t>ore band</a:t>
            </a:r>
            <a:r>
              <a:rPr sz="2000" spc="-15" dirty="0" smtClean="0">
                <a:solidFill>
                  <a:srgbClr val="292934"/>
                </a:solidFill>
                <a:latin typeface="Arial"/>
                <a:cs typeface="Arial"/>
              </a:rPr>
              <a:t> </a:t>
            </a:r>
            <a:r>
              <a:rPr sz="2000" spc="0" dirty="0" smtClean="0">
                <a:solidFill>
                  <a:srgbClr val="292934"/>
                </a:solidFill>
                <a:latin typeface="Arial"/>
                <a:cs typeface="Arial"/>
              </a:rPr>
              <a:t>and</a:t>
            </a:r>
            <a:r>
              <a:rPr sz="2000" spc="-15" dirty="0" smtClean="0">
                <a:solidFill>
                  <a:srgbClr val="292934"/>
                </a:solidFill>
                <a:latin typeface="Arial"/>
                <a:cs typeface="Arial"/>
              </a:rPr>
              <a:t> </a:t>
            </a:r>
            <a:r>
              <a:rPr sz="2000" spc="-10" dirty="0" smtClean="0">
                <a:solidFill>
                  <a:srgbClr val="292934"/>
                </a:solidFill>
                <a:latin typeface="Arial"/>
                <a:cs typeface="Arial"/>
              </a:rPr>
              <a:t>ty</a:t>
            </a:r>
            <a:r>
              <a:rPr sz="2000" spc="0" dirty="0" smtClean="0">
                <a:solidFill>
                  <a:srgbClr val="292934"/>
                </a:solidFill>
                <a:latin typeface="Arial"/>
                <a:cs typeface="Arial"/>
              </a:rPr>
              <a:t>p</a:t>
            </a:r>
            <a:r>
              <a:rPr sz="2000" spc="-5" dirty="0" smtClean="0">
                <a:solidFill>
                  <a:srgbClr val="292934"/>
                </a:solidFill>
                <a:latin typeface="Arial"/>
                <a:cs typeface="Arial"/>
              </a:rPr>
              <a:t>i</a:t>
            </a:r>
            <a:r>
              <a:rPr sz="2000" spc="5" dirty="0" smtClean="0">
                <a:solidFill>
                  <a:srgbClr val="292934"/>
                </a:solidFill>
                <a:latin typeface="Arial"/>
                <a:cs typeface="Arial"/>
              </a:rPr>
              <a:t>c</a:t>
            </a:r>
            <a:r>
              <a:rPr sz="2000" spc="0" dirty="0" smtClean="0">
                <a:solidFill>
                  <a:srgbClr val="292934"/>
                </a:solidFill>
                <a:latin typeface="Arial"/>
                <a:cs typeface="Arial"/>
              </a:rPr>
              <a:t>al</a:t>
            </a:r>
            <a:r>
              <a:rPr sz="2000" spc="-20" dirty="0" smtClean="0">
                <a:solidFill>
                  <a:srgbClr val="292934"/>
                </a:solidFill>
                <a:latin typeface="Arial"/>
                <a:cs typeface="Arial"/>
              </a:rPr>
              <a:t> </a:t>
            </a:r>
            <a:r>
              <a:rPr sz="2000" spc="5" dirty="0" smtClean="0">
                <a:solidFill>
                  <a:srgbClr val="292934"/>
                </a:solidFill>
                <a:latin typeface="Arial"/>
                <a:cs typeface="Arial"/>
              </a:rPr>
              <a:t>s</a:t>
            </a:r>
            <a:r>
              <a:rPr sz="2000" spc="-10" dirty="0" smtClean="0">
                <a:solidFill>
                  <a:srgbClr val="292934"/>
                </a:solidFill>
                <a:latin typeface="Arial"/>
                <a:cs typeface="Arial"/>
              </a:rPr>
              <a:t>t</a:t>
            </a:r>
            <a:r>
              <a:rPr sz="2000" spc="0" dirty="0" smtClean="0">
                <a:solidFill>
                  <a:srgbClr val="292934"/>
                </a:solidFill>
                <a:latin typeface="Arial"/>
                <a:cs typeface="Arial"/>
              </a:rPr>
              <a:t>uden</a:t>
            </a:r>
            <a:r>
              <a:rPr sz="2000" spc="-10" dirty="0" smtClean="0">
                <a:solidFill>
                  <a:srgbClr val="292934"/>
                </a:solidFill>
                <a:latin typeface="Arial"/>
                <a:cs typeface="Arial"/>
              </a:rPr>
              <a:t>t</a:t>
            </a:r>
            <a:r>
              <a:rPr sz="2000" spc="0" dirty="0" smtClean="0">
                <a:solidFill>
                  <a:srgbClr val="292934"/>
                </a:solidFill>
                <a:latin typeface="Arial"/>
                <a:cs typeface="Arial"/>
              </a:rPr>
              <a:t>s</a:t>
            </a:r>
            <a:endParaRPr sz="2000" dirty="0">
              <a:latin typeface="Arial"/>
              <a:cs typeface="Arial"/>
            </a:endParaRPr>
          </a:p>
          <a:p>
            <a:pPr marL="195580" marR="12700" indent="-182880">
              <a:lnSpc>
                <a:spcPct val="100000"/>
              </a:lnSpc>
              <a:spcBef>
                <a:spcPts val="475"/>
              </a:spcBef>
              <a:buClr>
                <a:srgbClr val="93A299"/>
              </a:buClr>
              <a:buSzPct val="85000"/>
              <a:buFont typeface="Arial"/>
              <a:buChar char="•"/>
              <a:tabLst>
                <a:tab pos="195580" algn="l"/>
              </a:tabLst>
            </a:pPr>
            <a:r>
              <a:rPr sz="2000" spc="-5" dirty="0" smtClean="0">
                <a:solidFill>
                  <a:srgbClr val="292934"/>
                </a:solidFill>
                <a:latin typeface="Arial"/>
                <a:cs typeface="Arial"/>
              </a:rPr>
              <a:t>A</a:t>
            </a:r>
            <a:r>
              <a:rPr sz="2000" spc="5" dirty="0" smtClean="0">
                <a:solidFill>
                  <a:srgbClr val="292934"/>
                </a:solidFill>
                <a:latin typeface="Arial"/>
                <a:cs typeface="Arial"/>
              </a:rPr>
              <a:t>c</a:t>
            </a:r>
            <a:r>
              <a:rPr sz="2000" spc="-5" dirty="0" smtClean="0">
                <a:solidFill>
                  <a:srgbClr val="292934"/>
                </a:solidFill>
                <a:latin typeface="Arial"/>
                <a:cs typeface="Arial"/>
              </a:rPr>
              <a:t>ti</a:t>
            </a:r>
            <a:r>
              <a:rPr sz="2000" spc="0" dirty="0" smtClean="0">
                <a:solidFill>
                  <a:srgbClr val="292934"/>
                </a:solidFill>
                <a:latin typeface="Arial"/>
                <a:cs typeface="Arial"/>
              </a:rPr>
              <a:t>onab</a:t>
            </a:r>
            <a:r>
              <a:rPr sz="2000" spc="-5" dirty="0" smtClean="0">
                <a:solidFill>
                  <a:srgbClr val="292934"/>
                </a:solidFill>
                <a:latin typeface="Arial"/>
                <a:cs typeface="Arial"/>
              </a:rPr>
              <a:t>l</a:t>
            </a:r>
            <a:r>
              <a:rPr sz="2000" spc="0" dirty="0" smtClean="0">
                <a:solidFill>
                  <a:srgbClr val="292934"/>
                </a:solidFill>
                <a:latin typeface="Arial"/>
                <a:cs typeface="Arial"/>
              </a:rPr>
              <a:t>e</a:t>
            </a:r>
            <a:r>
              <a:rPr sz="2000" spc="-15" dirty="0" smtClean="0">
                <a:solidFill>
                  <a:srgbClr val="292934"/>
                </a:solidFill>
                <a:latin typeface="Arial"/>
                <a:cs typeface="Arial"/>
              </a:rPr>
              <a:t> </a:t>
            </a:r>
            <a:r>
              <a:rPr sz="2000" spc="5" dirty="0" smtClean="0">
                <a:solidFill>
                  <a:srgbClr val="292934"/>
                </a:solidFill>
                <a:latin typeface="Arial"/>
                <a:cs typeface="Arial"/>
              </a:rPr>
              <a:t>s</a:t>
            </a:r>
            <a:r>
              <a:rPr sz="2000" spc="-5" dirty="0" smtClean="0">
                <a:solidFill>
                  <a:srgbClr val="292934"/>
                </a:solidFill>
                <a:latin typeface="Arial"/>
                <a:cs typeface="Arial"/>
              </a:rPr>
              <a:t>t</a:t>
            </a:r>
            <a:r>
              <a:rPr sz="2000" spc="0" dirty="0" smtClean="0">
                <a:solidFill>
                  <a:srgbClr val="292934"/>
                </a:solidFill>
                <a:latin typeface="Arial"/>
                <a:cs typeface="Arial"/>
              </a:rPr>
              <a:t>eps</a:t>
            </a:r>
            <a:r>
              <a:rPr sz="2000" spc="-25" dirty="0" smtClean="0">
                <a:solidFill>
                  <a:srgbClr val="292934"/>
                </a:solidFill>
                <a:latin typeface="Arial"/>
                <a:cs typeface="Arial"/>
              </a:rPr>
              <a:t> </a:t>
            </a:r>
            <a:r>
              <a:rPr sz="2000" spc="-10" dirty="0" smtClean="0">
                <a:solidFill>
                  <a:srgbClr val="292934"/>
                </a:solidFill>
                <a:latin typeface="Arial"/>
                <a:cs typeface="Arial"/>
              </a:rPr>
              <a:t>t</a:t>
            </a:r>
            <a:r>
              <a:rPr sz="2000" spc="0" dirty="0" smtClean="0">
                <a:solidFill>
                  <a:srgbClr val="292934"/>
                </a:solidFill>
                <a:latin typeface="Arial"/>
                <a:cs typeface="Arial"/>
              </a:rPr>
              <a:t>o</a:t>
            </a:r>
            <a:r>
              <a:rPr sz="2000" spc="-15" dirty="0" smtClean="0">
                <a:solidFill>
                  <a:srgbClr val="292934"/>
                </a:solidFill>
                <a:latin typeface="Arial"/>
                <a:cs typeface="Arial"/>
              </a:rPr>
              <a:t> </a:t>
            </a:r>
            <a:r>
              <a:rPr sz="2000" spc="-5" dirty="0" smtClean="0">
                <a:solidFill>
                  <a:srgbClr val="292934"/>
                </a:solidFill>
                <a:latin typeface="Arial"/>
                <a:cs typeface="Arial"/>
              </a:rPr>
              <a:t>im</a:t>
            </a:r>
            <a:r>
              <a:rPr sz="2000" spc="0" dirty="0" smtClean="0">
                <a:solidFill>
                  <a:srgbClr val="292934"/>
                </a:solidFill>
                <a:latin typeface="Arial"/>
                <a:cs typeface="Arial"/>
              </a:rPr>
              <a:t>pro</a:t>
            </a:r>
            <a:r>
              <a:rPr sz="2000" spc="-10" dirty="0" smtClean="0">
                <a:solidFill>
                  <a:srgbClr val="292934"/>
                </a:solidFill>
                <a:latin typeface="Arial"/>
                <a:cs typeface="Arial"/>
              </a:rPr>
              <a:t>v</a:t>
            </a:r>
            <a:r>
              <a:rPr sz="2000" spc="0" dirty="0" smtClean="0">
                <a:solidFill>
                  <a:srgbClr val="292934"/>
                </a:solidFill>
                <a:latin typeface="Arial"/>
                <a:cs typeface="Arial"/>
              </a:rPr>
              <a:t>e on</a:t>
            </a:r>
            <a:r>
              <a:rPr sz="2000" spc="-15" dirty="0" smtClean="0">
                <a:solidFill>
                  <a:srgbClr val="292934"/>
                </a:solidFill>
                <a:latin typeface="Arial"/>
                <a:cs typeface="Arial"/>
              </a:rPr>
              <a:t> </a:t>
            </a:r>
            <a:r>
              <a:rPr sz="2000" spc="5" dirty="0" smtClean="0">
                <a:solidFill>
                  <a:srgbClr val="292934"/>
                </a:solidFill>
                <a:latin typeface="Arial"/>
                <a:cs typeface="Arial"/>
              </a:rPr>
              <a:t>sk</a:t>
            </a:r>
            <a:r>
              <a:rPr sz="2000" spc="-5" dirty="0" smtClean="0">
                <a:solidFill>
                  <a:srgbClr val="292934"/>
                </a:solidFill>
                <a:latin typeface="Arial"/>
                <a:cs typeface="Arial"/>
              </a:rPr>
              <a:t>ill</a:t>
            </a:r>
            <a:r>
              <a:rPr sz="2000" spc="0" dirty="0" smtClean="0">
                <a:solidFill>
                  <a:srgbClr val="292934"/>
                </a:solidFill>
                <a:latin typeface="Arial"/>
                <a:cs typeface="Arial"/>
              </a:rPr>
              <a:t>s requ</a:t>
            </a:r>
            <a:r>
              <a:rPr sz="2000" spc="-5" dirty="0" smtClean="0">
                <a:solidFill>
                  <a:srgbClr val="292934"/>
                </a:solidFill>
                <a:latin typeface="Arial"/>
                <a:cs typeface="Arial"/>
              </a:rPr>
              <a:t>i</a:t>
            </a:r>
            <a:r>
              <a:rPr sz="2000" spc="0" dirty="0" smtClean="0">
                <a:solidFill>
                  <a:srgbClr val="292934"/>
                </a:solidFill>
                <a:latin typeface="Arial"/>
                <a:cs typeface="Arial"/>
              </a:rPr>
              <a:t>red</a:t>
            </a:r>
            <a:r>
              <a:rPr sz="2000" spc="-40" dirty="0" smtClean="0">
                <a:solidFill>
                  <a:srgbClr val="292934"/>
                </a:solidFill>
                <a:latin typeface="Arial"/>
                <a:cs typeface="Arial"/>
              </a:rPr>
              <a:t> </a:t>
            </a:r>
            <a:r>
              <a:rPr sz="2000" spc="-5" dirty="0" smtClean="0">
                <a:solidFill>
                  <a:srgbClr val="292934"/>
                </a:solidFill>
                <a:latin typeface="Arial"/>
                <a:cs typeface="Arial"/>
              </a:rPr>
              <a:t>t</a:t>
            </a:r>
            <a:r>
              <a:rPr sz="2000" spc="0" dirty="0" smtClean="0">
                <a:solidFill>
                  <a:srgbClr val="292934"/>
                </a:solidFill>
                <a:latin typeface="Arial"/>
                <a:cs typeface="Arial"/>
              </a:rPr>
              <a:t>o</a:t>
            </a:r>
            <a:r>
              <a:rPr sz="2000" spc="-15" dirty="0" smtClean="0">
                <a:solidFill>
                  <a:srgbClr val="292934"/>
                </a:solidFill>
                <a:latin typeface="Arial"/>
                <a:cs typeface="Arial"/>
              </a:rPr>
              <a:t> </a:t>
            </a:r>
            <a:r>
              <a:rPr sz="2000" spc="0" dirty="0" smtClean="0">
                <a:solidFill>
                  <a:srgbClr val="292934"/>
                </a:solidFill>
                <a:latin typeface="Arial"/>
                <a:cs typeface="Arial"/>
              </a:rPr>
              <a:t>be </a:t>
            </a:r>
            <a:r>
              <a:rPr sz="2000" spc="5" dirty="0" smtClean="0">
                <a:solidFill>
                  <a:srgbClr val="292934"/>
                </a:solidFill>
                <a:latin typeface="Arial"/>
                <a:cs typeface="Arial"/>
              </a:rPr>
              <a:t>c</a:t>
            </a:r>
            <a:r>
              <a:rPr sz="2000" spc="0" dirty="0" smtClean="0">
                <a:solidFill>
                  <a:srgbClr val="292934"/>
                </a:solidFill>
                <a:latin typeface="Arial"/>
                <a:cs typeface="Arial"/>
              </a:rPr>
              <a:t>o</a:t>
            </a:r>
            <a:r>
              <a:rPr sz="2000" spc="-5" dirty="0" smtClean="0">
                <a:solidFill>
                  <a:srgbClr val="292934"/>
                </a:solidFill>
                <a:latin typeface="Arial"/>
                <a:cs typeface="Arial"/>
              </a:rPr>
              <a:t>ll</a:t>
            </a:r>
            <a:r>
              <a:rPr sz="2000" spc="0" dirty="0" smtClean="0">
                <a:solidFill>
                  <a:srgbClr val="292934"/>
                </a:solidFill>
                <a:latin typeface="Arial"/>
                <a:cs typeface="Arial"/>
              </a:rPr>
              <a:t>ege</a:t>
            </a:r>
            <a:r>
              <a:rPr sz="2000" spc="-15" dirty="0" smtClean="0">
                <a:solidFill>
                  <a:srgbClr val="292934"/>
                </a:solidFill>
                <a:latin typeface="Arial"/>
                <a:cs typeface="Arial"/>
              </a:rPr>
              <a:t> </a:t>
            </a:r>
            <a:r>
              <a:rPr sz="2000" spc="0" dirty="0" smtClean="0">
                <a:solidFill>
                  <a:srgbClr val="292934"/>
                </a:solidFill>
                <a:latin typeface="Arial"/>
                <a:cs typeface="Arial"/>
              </a:rPr>
              <a:t>ready</a:t>
            </a:r>
            <a:endParaRPr sz="2000" dirty="0">
              <a:latin typeface="Arial"/>
              <a:cs typeface="Arial"/>
            </a:endParaRPr>
          </a:p>
          <a:p>
            <a:pPr marL="195580" marR="881380" indent="-182880">
              <a:lnSpc>
                <a:spcPct val="100000"/>
              </a:lnSpc>
              <a:spcBef>
                <a:spcPts val="475"/>
              </a:spcBef>
              <a:buClr>
                <a:srgbClr val="93A299"/>
              </a:buClr>
              <a:buSzPct val="85000"/>
              <a:buFont typeface="Arial"/>
              <a:buChar char="•"/>
              <a:tabLst>
                <a:tab pos="195580" algn="l"/>
              </a:tabLst>
            </a:pPr>
            <a:r>
              <a:rPr sz="2000" spc="-5" dirty="0" smtClean="0">
                <a:solidFill>
                  <a:srgbClr val="292934"/>
                </a:solidFill>
                <a:latin typeface="Arial"/>
                <a:cs typeface="Arial"/>
              </a:rPr>
              <a:t>E</a:t>
            </a:r>
            <a:r>
              <a:rPr sz="2000" spc="0" dirty="0" smtClean="0">
                <a:solidFill>
                  <a:srgbClr val="292934"/>
                </a:solidFill>
                <a:latin typeface="Arial"/>
                <a:cs typeface="Arial"/>
              </a:rPr>
              <a:t>a</a:t>
            </a:r>
            <a:r>
              <a:rPr sz="2000" spc="5" dirty="0" smtClean="0">
                <a:solidFill>
                  <a:srgbClr val="292934"/>
                </a:solidFill>
                <a:latin typeface="Arial"/>
                <a:cs typeface="Arial"/>
              </a:rPr>
              <a:t>c</a:t>
            </a:r>
            <a:r>
              <a:rPr sz="2000" spc="0" dirty="0" smtClean="0">
                <a:solidFill>
                  <a:srgbClr val="292934"/>
                </a:solidFill>
                <a:latin typeface="Arial"/>
                <a:cs typeface="Arial"/>
              </a:rPr>
              <a:t>h</a:t>
            </a:r>
            <a:r>
              <a:rPr sz="2000" spc="-15" dirty="0" smtClean="0">
                <a:solidFill>
                  <a:srgbClr val="292934"/>
                </a:solidFill>
                <a:latin typeface="Arial"/>
                <a:cs typeface="Arial"/>
              </a:rPr>
              <a:t> </a:t>
            </a:r>
            <a:r>
              <a:rPr sz="2000" spc="5" dirty="0" smtClean="0">
                <a:solidFill>
                  <a:srgbClr val="292934"/>
                </a:solidFill>
                <a:latin typeface="Arial"/>
                <a:cs typeface="Arial"/>
              </a:rPr>
              <a:t>sk</a:t>
            </a:r>
            <a:r>
              <a:rPr sz="2000" spc="-5" dirty="0" smtClean="0">
                <a:solidFill>
                  <a:srgbClr val="292934"/>
                </a:solidFill>
                <a:latin typeface="Arial"/>
                <a:cs typeface="Arial"/>
              </a:rPr>
              <a:t>il</a:t>
            </a:r>
            <a:r>
              <a:rPr sz="2000" spc="0" dirty="0" smtClean="0">
                <a:solidFill>
                  <a:srgbClr val="292934"/>
                </a:solidFill>
                <a:latin typeface="Arial"/>
                <a:cs typeface="Arial"/>
              </a:rPr>
              <a:t>l</a:t>
            </a:r>
            <a:r>
              <a:rPr sz="2000" spc="-5" dirty="0" smtClean="0">
                <a:solidFill>
                  <a:srgbClr val="292934"/>
                </a:solidFill>
                <a:latin typeface="Arial"/>
                <a:cs typeface="Arial"/>
              </a:rPr>
              <a:t> li</a:t>
            </a:r>
            <a:r>
              <a:rPr sz="2000" spc="0" dirty="0" smtClean="0">
                <a:solidFill>
                  <a:srgbClr val="292934"/>
                </a:solidFill>
                <a:latin typeface="Arial"/>
                <a:cs typeface="Arial"/>
              </a:rPr>
              <a:t>n</a:t>
            </a:r>
            <a:r>
              <a:rPr sz="2000" spc="5" dirty="0" smtClean="0">
                <a:solidFill>
                  <a:srgbClr val="292934"/>
                </a:solidFill>
                <a:latin typeface="Arial"/>
                <a:cs typeface="Arial"/>
              </a:rPr>
              <a:t>k</a:t>
            </a:r>
            <a:r>
              <a:rPr sz="2000" spc="0" dirty="0" smtClean="0">
                <a:solidFill>
                  <a:srgbClr val="292934"/>
                </a:solidFill>
                <a:latin typeface="Arial"/>
                <a:cs typeface="Arial"/>
              </a:rPr>
              <a:t>ed</a:t>
            </a:r>
            <a:r>
              <a:rPr sz="2000" spc="-15" dirty="0" smtClean="0">
                <a:solidFill>
                  <a:srgbClr val="292934"/>
                </a:solidFill>
                <a:latin typeface="Arial"/>
                <a:cs typeface="Arial"/>
              </a:rPr>
              <a:t> </a:t>
            </a:r>
            <a:r>
              <a:rPr sz="2000" spc="-5" dirty="0" smtClean="0">
                <a:solidFill>
                  <a:srgbClr val="292934"/>
                </a:solidFill>
                <a:latin typeface="Arial"/>
                <a:cs typeface="Arial"/>
              </a:rPr>
              <a:t>t</a:t>
            </a:r>
            <a:r>
              <a:rPr sz="2000" spc="0" dirty="0" smtClean="0">
                <a:solidFill>
                  <a:srgbClr val="292934"/>
                </a:solidFill>
                <a:latin typeface="Arial"/>
                <a:cs typeface="Arial"/>
              </a:rPr>
              <a:t>o app</a:t>
            </a:r>
            <a:r>
              <a:rPr sz="2000" spc="-5" dirty="0" smtClean="0">
                <a:solidFill>
                  <a:srgbClr val="292934"/>
                </a:solidFill>
                <a:latin typeface="Arial"/>
                <a:cs typeface="Arial"/>
              </a:rPr>
              <a:t>li</a:t>
            </a:r>
            <a:r>
              <a:rPr sz="2000" spc="5" dirty="0" smtClean="0">
                <a:solidFill>
                  <a:srgbClr val="292934"/>
                </a:solidFill>
                <a:latin typeface="Arial"/>
                <a:cs typeface="Arial"/>
              </a:rPr>
              <a:t>c</a:t>
            </a:r>
            <a:r>
              <a:rPr sz="2000" spc="0" dirty="0" smtClean="0">
                <a:solidFill>
                  <a:srgbClr val="292934"/>
                </a:solidFill>
                <a:latin typeface="Arial"/>
                <a:cs typeface="Arial"/>
              </a:rPr>
              <a:t>ab</a:t>
            </a:r>
            <a:r>
              <a:rPr sz="2000" spc="-5" dirty="0" smtClean="0">
                <a:solidFill>
                  <a:srgbClr val="292934"/>
                </a:solidFill>
                <a:latin typeface="Arial"/>
                <a:cs typeface="Arial"/>
              </a:rPr>
              <a:t>l</a:t>
            </a:r>
            <a:r>
              <a:rPr sz="2000" spc="0" dirty="0" smtClean="0">
                <a:solidFill>
                  <a:srgbClr val="292934"/>
                </a:solidFill>
                <a:latin typeface="Arial"/>
                <a:cs typeface="Arial"/>
              </a:rPr>
              <a:t>e</a:t>
            </a:r>
            <a:r>
              <a:rPr sz="2000" spc="-20" dirty="0" smtClean="0">
                <a:solidFill>
                  <a:srgbClr val="292934"/>
                </a:solidFill>
                <a:latin typeface="Arial"/>
                <a:cs typeface="Arial"/>
              </a:rPr>
              <a:t> </a:t>
            </a:r>
            <a:r>
              <a:rPr sz="2000" spc="5" dirty="0" smtClean="0">
                <a:solidFill>
                  <a:srgbClr val="292934"/>
                </a:solidFill>
                <a:latin typeface="Arial"/>
                <a:cs typeface="Arial"/>
              </a:rPr>
              <a:t>s</a:t>
            </a:r>
            <a:r>
              <a:rPr sz="2000" spc="0" dirty="0" smtClean="0">
                <a:solidFill>
                  <a:srgbClr val="292934"/>
                </a:solidFill>
                <a:latin typeface="Arial"/>
                <a:cs typeface="Arial"/>
              </a:rPr>
              <a:t>ub</a:t>
            </a:r>
            <a:r>
              <a:rPr sz="2000" spc="5" dirty="0" smtClean="0">
                <a:solidFill>
                  <a:srgbClr val="292934"/>
                </a:solidFill>
                <a:latin typeface="Arial"/>
                <a:cs typeface="Arial"/>
              </a:rPr>
              <a:t>sc</a:t>
            </a:r>
            <a:r>
              <a:rPr sz="2000" spc="0" dirty="0" smtClean="0">
                <a:solidFill>
                  <a:srgbClr val="292934"/>
                </a:solidFill>
                <a:latin typeface="Arial"/>
                <a:cs typeface="Arial"/>
              </a:rPr>
              <a:t>o</a:t>
            </a:r>
            <a:r>
              <a:rPr sz="2000" spc="-10" dirty="0" smtClean="0">
                <a:solidFill>
                  <a:srgbClr val="292934"/>
                </a:solidFill>
                <a:latin typeface="Arial"/>
                <a:cs typeface="Arial"/>
              </a:rPr>
              <a:t>r</a:t>
            </a:r>
            <a:r>
              <a:rPr sz="2000" spc="0" dirty="0" smtClean="0">
                <a:solidFill>
                  <a:srgbClr val="292934"/>
                </a:solidFill>
                <a:latin typeface="Arial"/>
                <a:cs typeface="Arial"/>
              </a:rPr>
              <a:t>e </a:t>
            </a:r>
            <a:r>
              <a:rPr sz="2000" spc="5" dirty="0" smtClean="0">
                <a:solidFill>
                  <a:srgbClr val="292934"/>
                </a:solidFill>
                <a:latin typeface="Arial"/>
                <a:cs typeface="Arial"/>
              </a:rPr>
              <a:t>c</a:t>
            </a:r>
            <a:r>
              <a:rPr sz="2000" spc="0" dirty="0" smtClean="0">
                <a:solidFill>
                  <a:srgbClr val="292934"/>
                </a:solidFill>
                <a:latin typeface="Arial"/>
                <a:cs typeface="Arial"/>
              </a:rPr>
              <a:t>a</a:t>
            </a:r>
            <a:r>
              <a:rPr sz="2000" spc="-10" dirty="0" smtClean="0">
                <a:solidFill>
                  <a:srgbClr val="292934"/>
                </a:solidFill>
                <a:latin typeface="Arial"/>
                <a:cs typeface="Arial"/>
              </a:rPr>
              <a:t>t</a:t>
            </a:r>
            <a:r>
              <a:rPr sz="2000" spc="0" dirty="0" smtClean="0">
                <a:solidFill>
                  <a:srgbClr val="292934"/>
                </a:solidFill>
                <a:latin typeface="Arial"/>
                <a:cs typeface="Arial"/>
              </a:rPr>
              <a:t>egor</a:t>
            </a:r>
            <a:r>
              <a:rPr sz="2000" spc="-5" dirty="0" smtClean="0">
                <a:solidFill>
                  <a:srgbClr val="292934"/>
                </a:solidFill>
                <a:latin typeface="Arial"/>
                <a:cs typeface="Arial"/>
              </a:rPr>
              <a:t>i</a:t>
            </a:r>
            <a:r>
              <a:rPr sz="2000" spc="0" dirty="0" smtClean="0">
                <a:solidFill>
                  <a:srgbClr val="292934"/>
                </a:solidFill>
                <a:latin typeface="Arial"/>
                <a:cs typeface="Arial"/>
              </a:rPr>
              <a:t>es</a:t>
            </a:r>
            <a:endParaRPr sz="2000" dirty="0">
              <a:latin typeface="Arial"/>
              <a:cs typeface="Arial"/>
            </a:endParaRPr>
          </a:p>
        </p:txBody>
      </p:sp>
      <p:sp>
        <p:nvSpPr>
          <p:cNvPr id="4" name="object 4"/>
          <p:cNvSpPr/>
          <p:nvPr/>
        </p:nvSpPr>
        <p:spPr>
          <a:xfrm>
            <a:off x="4022724" y="1543050"/>
            <a:ext cx="4933950" cy="4476750"/>
          </a:xfrm>
          <a:prstGeom prst="rect">
            <a:avLst/>
          </a:prstGeom>
          <a:blipFill>
            <a:blip r:embed="rId2" cstate="print"/>
            <a:stretch>
              <a:fillRect/>
            </a:stretch>
          </a:blipFill>
        </p:spPr>
        <p:txBody>
          <a:bodyPr wrap="square" lIns="0" tIns="0" rIns="0" bIns="0" rtlCol="0">
            <a:noAutofit/>
          </a:bodyPr>
          <a:lstStyle/>
          <a:p>
            <a:endParaRPr dirty="0"/>
          </a:p>
        </p:txBody>
      </p:sp>
      <p:sp>
        <p:nvSpPr>
          <p:cNvPr id="5" name="object 5"/>
          <p:cNvSpPr txBox="1"/>
          <p:nvPr/>
        </p:nvSpPr>
        <p:spPr>
          <a:xfrm>
            <a:off x="3241040" y="6371716"/>
            <a:ext cx="5902960" cy="224790"/>
          </a:xfrm>
          <a:prstGeom prst="rect">
            <a:avLst/>
          </a:prstGeom>
        </p:spPr>
        <p:txBody>
          <a:bodyPr vert="horz" wrap="square" lIns="0" tIns="0" rIns="0" bIns="0" rtlCol="0">
            <a:noAutofit/>
          </a:bodyPr>
          <a:lstStyle/>
          <a:p>
            <a:pPr marL="12700">
              <a:lnSpc>
                <a:spcPct val="100000"/>
              </a:lnSpc>
            </a:pPr>
            <a:r>
              <a:rPr sz="1400" i="1" spc="-10" dirty="0" smtClean="0">
                <a:solidFill>
                  <a:srgbClr val="FF0000"/>
                </a:solidFill>
                <a:latin typeface="Arial"/>
                <a:cs typeface="Arial"/>
              </a:rPr>
              <a:t>N</a:t>
            </a:r>
            <a:r>
              <a:rPr sz="1400" i="1" spc="-5" dirty="0" smtClean="0">
                <a:solidFill>
                  <a:srgbClr val="FF0000"/>
                </a:solidFill>
                <a:latin typeface="Arial"/>
                <a:cs typeface="Arial"/>
              </a:rPr>
              <a:t>O</a:t>
            </a:r>
            <a:r>
              <a:rPr sz="1400" i="1" spc="-10" dirty="0" smtClean="0">
                <a:solidFill>
                  <a:srgbClr val="FF0000"/>
                </a:solidFill>
                <a:latin typeface="Arial"/>
                <a:cs typeface="Arial"/>
              </a:rPr>
              <a:t>T</a:t>
            </a:r>
            <a:r>
              <a:rPr sz="1400" i="1" spc="-5" dirty="0" smtClean="0">
                <a:solidFill>
                  <a:srgbClr val="FF0000"/>
                </a:solidFill>
                <a:latin typeface="Arial"/>
                <a:cs typeface="Arial"/>
              </a:rPr>
              <a:t>E</a:t>
            </a:r>
            <a:r>
              <a:rPr sz="1400" i="1" spc="0" dirty="0" smtClean="0">
                <a:solidFill>
                  <a:srgbClr val="FF0000"/>
                </a:solidFill>
                <a:latin typeface="Arial"/>
                <a:cs typeface="Arial"/>
              </a:rPr>
              <a:t>:</a:t>
            </a:r>
            <a:r>
              <a:rPr sz="1400" i="1" spc="-60" dirty="0" smtClean="0">
                <a:solidFill>
                  <a:srgbClr val="FF0000"/>
                </a:solidFill>
                <a:latin typeface="Arial"/>
                <a:cs typeface="Arial"/>
              </a:rPr>
              <a:t> </a:t>
            </a:r>
            <a:r>
              <a:rPr sz="1400" i="1" spc="-5" dirty="0" smtClean="0">
                <a:solidFill>
                  <a:srgbClr val="FF0000"/>
                </a:solidFill>
                <a:latin typeface="Arial"/>
                <a:cs typeface="Arial"/>
              </a:rPr>
              <a:t>A</a:t>
            </a:r>
            <a:r>
              <a:rPr sz="1400" i="1" spc="0" dirty="0" smtClean="0">
                <a:solidFill>
                  <a:srgbClr val="FF0000"/>
                </a:solidFill>
                <a:latin typeface="Arial"/>
                <a:cs typeface="Arial"/>
              </a:rPr>
              <a:t>ll</a:t>
            </a:r>
            <a:r>
              <a:rPr sz="1400" i="1" spc="5" dirty="0" smtClean="0">
                <a:solidFill>
                  <a:srgbClr val="FF0000"/>
                </a:solidFill>
                <a:latin typeface="Arial"/>
                <a:cs typeface="Arial"/>
              </a:rPr>
              <a:t> </a:t>
            </a:r>
            <a:r>
              <a:rPr sz="1400" i="1" spc="0" dirty="0" smtClean="0">
                <a:solidFill>
                  <a:srgbClr val="FF0000"/>
                </a:solidFill>
                <a:latin typeface="Arial"/>
                <a:cs typeface="Arial"/>
              </a:rPr>
              <a:t>r</a:t>
            </a:r>
            <a:r>
              <a:rPr sz="1400" i="1" spc="-5" dirty="0" smtClean="0">
                <a:solidFill>
                  <a:srgbClr val="FF0000"/>
                </a:solidFill>
                <a:latin typeface="Arial"/>
                <a:cs typeface="Arial"/>
              </a:rPr>
              <a:t>epo</a:t>
            </a:r>
            <a:r>
              <a:rPr sz="1400" i="1" spc="0" dirty="0" smtClean="0">
                <a:solidFill>
                  <a:srgbClr val="FF0000"/>
                </a:solidFill>
                <a:latin typeface="Arial"/>
                <a:cs typeface="Arial"/>
              </a:rPr>
              <a:t>r</a:t>
            </a:r>
            <a:r>
              <a:rPr sz="1400" i="1" spc="5" dirty="0" smtClean="0">
                <a:solidFill>
                  <a:srgbClr val="FF0000"/>
                </a:solidFill>
                <a:latin typeface="Arial"/>
                <a:cs typeface="Arial"/>
              </a:rPr>
              <a:t>t</a:t>
            </a:r>
            <a:r>
              <a:rPr sz="1400" i="1" spc="0" dirty="0" smtClean="0">
                <a:solidFill>
                  <a:srgbClr val="FF0000"/>
                </a:solidFill>
                <a:latin typeface="Arial"/>
                <a:cs typeface="Arial"/>
              </a:rPr>
              <a:t>s</a:t>
            </a:r>
            <a:r>
              <a:rPr sz="1400" i="1" spc="-50" dirty="0" smtClean="0">
                <a:solidFill>
                  <a:srgbClr val="FF0000"/>
                </a:solidFill>
                <a:latin typeface="Arial"/>
                <a:cs typeface="Arial"/>
              </a:rPr>
              <a:t> </a:t>
            </a:r>
            <a:r>
              <a:rPr sz="1400" i="1" spc="-5" dirty="0" smtClean="0">
                <a:solidFill>
                  <a:srgbClr val="FF0000"/>
                </a:solidFill>
                <a:latin typeface="Arial"/>
                <a:cs typeface="Arial"/>
              </a:rPr>
              <a:t>a</a:t>
            </a:r>
            <a:r>
              <a:rPr sz="1400" i="1" spc="0" dirty="0" smtClean="0">
                <a:solidFill>
                  <a:srgbClr val="FF0000"/>
                </a:solidFill>
                <a:latin typeface="Arial"/>
                <a:cs typeface="Arial"/>
              </a:rPr>
              <a:t>re</a:t>
            </a:r>
            <a:r>
              <a:rPr sz="1400" i="1" spc="-20" dirty="0" smtClean="0">
                <a:solidFill>
                  <a:srgbClr val="FF0000"/>
                </a:solidFill>
                <a:latin typeface="Arial"/>
                <a:cs typeface="Arial"/>
              </a:rPr>
              <a:t> </a:t>
            </a:r>
            <a:r>
              <a:rPr sz="1400" i="1" spc="5" dirty="0" smtClean="0">
                <a:solidFill>
                  <a:srgbClr val="FF0000"/>
                </a:solidFill>
                <a:latin typeface="Arial"/>
                <a:cs typeface="Arial"/>
              </a:rPr>
              <a:t>s</a:t>
            </a:r>
            <a:r>
              <a:rPr sz="1400" i="1" spc="-5" dirty="0" smtClean="0">
                <a:solidFill>
                  <a:srgbClr val="FF0000"/>
                </a:solidFill>
                <a:latin typeface="Arial"/>
                <a:cs typeface="Arial"/>
              </a:rPr>
              <a:t>ub</a:t>
            </a:r>
            <a:r>
              <a:rPr sz="1400" i="1" spc="0" dirty="0" smtClean="0">
                <a:solidFill>
                  <a:srgbClr val="FF0000"/>
                </a:solidFill>
                <a:latin typeface="Arial"/>
                <a:cs typeface="Arial"/>
              </a:rPr>
              <a:t>j</a:t>
            </a:r>
            <a:r>
              <a:rPr sz="1400" i="1" spc="-5" dirty="0" smtClean="0">
                <a:solidFill>
                  <a:srgbClr val="FF0000"/>
                </a:solidFill>
                <a:latin typeface="Arial"/>
                <a:cs typeface="Arial"/>
              </a:rPr>
              <a:t>e</a:t>
            </a:r>
            <a:r>
              <a:rPr sz="1400" i="1" spc="5" dirty="0" smtClean="0">
                <a:solidFill>
                  <a:srgbClr val="FF0000"/>
                </a:solidFill>
                <a:latin typeface="Arial"/>
                <a:cs typeface="Arial"/>
              </a:rPr>
              <a:t>c</a:t>
            </a:r>
            <a:r>
              <a:rPr sz="1400" i="1" spc="0" dirty="0" smtClean="0">
                <a:solidFill>
                  <a:srgbClr val="FF0000"/>
                </a:solidFill>
                <a:latin typeface="Arial"/>
                <a:cs typeface="Arial"/>
              </a:rPr>
              <a:t>t</a:t>
            </a:r>
            <a:r>
              <a:rPr sz="1400" i="1" spc="-25" dirty="0" smtClean="0">
                <a:solidFill>
                  <a:srgbClr val="FF0000"/>
                </a:solidFill>
                <a:latin typeface="Arial"/>
                <a:cs typeface="Arial"/>
              </a:rPr>
              <a:t> </a:t>
            </a:r>
            <a:r>
              <a:rPr sz="1400" i="1" spc="5" dirty="0" smtClean="0">
                <a:solidFill>
                  <a:srgbClr val="FF0000"/>
                </a:solidFill>
                <a:latin typeface="Arial"/>
                <a:cs typeface="Arial"/>
              </a:rPr>
              <a:t>t</a:t>
            </a:r>
            <a:r>
              <a:rPr sz="1400" i="1" spc="0" dirty="0" smtClean="0">
                <a:solidFill>
                  <a:srgbClr val="FF0000"/>
                </a:solidFill>
                <a:latin typeface="Arial"/>
                <a:cs typeface="Arial"/>
              </a:rPr>
              <a:t>o</a:t>
            </a:r>
            <a:r>
              <a:rPr sz="1400" i="1" spc="-20" dirty="0" smtClean="0">
                <a:solidFill>
                  <a:srgbClr val="FF0000"/>
                </a:solidFill>
                <a:latin typeface="Arial"/>
                <a:cs typeface="Arial"/>
              </a:rPr>
              <a:t> </a:t>
            </a:r>
            <a:r>
              <a:rPr sz="1400" i="1" spc="5" dirty="0" smtClean="0">
                <a:solidFill>
                  <a:srgbClr val="FF0000"/>
                </a:solidFill>
                <a:latin typeface="Arial"/>
                <a:cs typeface="Arial"/>
              </a:rPr>
              <a:t>c</a:t>
            </a:r>
            <a:r>
              <a:rPr sz="1400" i="1" spc="-5" dirty="0" smtClean="0">
                <a:solidFill>
                  <a:srgbClr val="FF0000"/>
                </a:solidFill>
                <a:latin typeface="Arial"/>
                <a:cs typeface="Arial"/>
              </a:rPr>
              <a:t>hang</a:t>
            </a:r>
            <a:r>
              <a:rPr sz="1400" i="1" spc="0" dirty="0" smtClean="0">
                <a:solidFill>
                  <a:srgbClr val="FF0000"/>
                </a:solidFill>
                <a:latin typeface="Arial"/>
                <a:cs typeface="Arial"/>
              </a:rPr>
              <a:t>e</a:t>
            </a:r>
            <a:r>
              <a:rPr sz="1400" i="1" spc="-45" dirty="0" smtClean="0">
                <a:solidFill>
                  <a:srgbClr val="FF0000"/>
                </a:solidFill>
                <a:latin typeface="Arial"/>
                <a:cs typeface="Arial"/>
              </a:rPr>
              <a:t> </a:t>
            </a:r>
            <a:r>
              <a:rPr sz="1400" i="1" spc="-5" dirty="0" smtClean="0">
                <a:solidFill>
                  <a:srgbClr val="FF0000"/>
                </a:solidFill>
                <a:latin typeface="Arial"/>
                <a:cs typeface="Arial"/>
              </a:rPr>
              <a:t>an</a:t>
            </a:r>
            <a:r>
              <a:rPr sz="1400" i="1" spc="0" dirty="0" smtClean="0">
                <a:solidFill>
                  <a:srgbClr val="FF0000"/>
                </a:solidFill>
                <a:latin typeface="Arial"/>
                <a:cs typeface="Arial"/>
              </a:rPr>
              <a:t>d</a:t>
            </a:r>
            <a:r>
              <a:rPr sz="1400" i="1" spc="-20" dirty="0" smtClean="0">
                <a:solidFill>
                  <a:srgbClr val="FF0000"/>
                </a:solidFill>
                <a:latin typeface="Arial"/>
                <a:cs typeface="Arial"/>
              </a:rPr>
              <a:t> </a:t>
            </a:r>
            <a:r>
              <a:rPr sz="1400" i="1" spc="5" dirty="0" smtClean="0">
                <a:solidFill>
                  <a:srgbClr val="FF0000"/>
                </a:solidFill>
                <a:latin typeface="Arial"/>
                <a:cs typeface="Arial"/>
              </a:rPr>
              <a:t>s</a:t>
            </a:r>
            <a:r>
              <a:rPr sz="1400" i="1" spc="-5" dirty="0" smtClean="0">
                <a:solidFill>
                  <a:srgbClr val="FF0000"/>
                </a:solidFill>
                <a:latin typeface="Arial"/>
                <a:cs typeface="Arial"/>
              </a:rPr>
              <a:t>hou</a:t>
            </a:r>
            <a:r>
              <a:rPr sz="1400" i="1" spc="0" dirty="0" smtClean="0">
                <a:solidFill>
                  <a:srgbClr val="FF0000"/>
                </a:solidFill>
                <a:latin typeface="Arial"/>
                <a:cs typeface="Arial"/>
              </a:rPr>
              <a:t>ld</a:t>
            </a:r>
            <a:r>
              <a:rPr sz="1400" i="1" spc="-30" dirty="0" smtClean="0">
                <a:solidFill>
                  <a:srgbClr val="FF0000"/>
                </a:solidFill>
                <a:latin typeface="Arial"/>
                <a:cs typeface="Arial"/>
              </a:rPr>
              <a:t> </a:t>
            </a:r>
            <a:r>
              <a:rPr sz="1400" i="1" spc="-5" dirty="0" smtClean="0">
                <a:solidFill>
                  <a:srgbClr val="FF0000"/>
                </a:solidFill>
                <a:latin typeface="Arial"/>
                <a:cs typeface="Arial"/>
              </a:rPr>
              <a:t>no</a:t>
            </a:r>
            <a:r>
              <a:rPr sz="1400" i="1" spc="0" dirty="0" smtClean="0">
                <a:solidFill>
                  <a:srgbClr val="FF0000"/>
                </a:solidFill>
                <a:latin typeface="Arial"/>
                <a:cs typeface="Arial"/>
              </a:rPr>
              <a:t>t</a:t>
            </a:r>
            <a:r>
              <a:rPr sz="1400" i="1" spc="-15" dirty="0" smtClean="0">
                <a:solidFill>
                  <a:srgbClr val="FF0000"/>
                </a:solidFill>
                <a:latin typeface="Arial"/>
                <a:cs typeface="Arial"/>
              </a:rPr>
              <a:t> </a:t>
            </a:r>
            <a:r>
              <a:rPr sz="1400" i="1" spc="-5" dirty="0" smtClean="0">
                <a:solidFill>
                  <a:srgbClr val="FF0000"/>
                </a:solidFill>
                <a:latin typeface="Arial"/>
                <a:cs typeface="Arial"/>
              </a:rPr>
              <a:t>b</a:t>
            </a:r>
            <a:r>
              <a:rPr sz="1400" i="1" spc="0" dirty="0" smtClean="0">
                <a:solidFill>
                  <a:srgbClr val="FF0000"/>
                </a:solidFill>
                <a:latin typeface="Arial"/>
                <a:cs typeface="Arial"/>
              </a:rPr>
              <a:t>e</a:t>
            </a:r>
            <a:r>
              <a:rPr sz="1400" i="1" spc="-20" dirty="0" smtClean="0">
                <a:solidFill>
                  <a:srgbClr val="FF0000"/>
                </a:solidFill>
                <a:latin typeface="Arial"/>
                <a:cs typeface="Arial"/>
              </a:rPr>
              <a:t> </a:t>
            </a:r>
            <a:r>
              <a:rPr sz="1400" i="1" spc="5" dirty="0" smtClean="0">
                <a:solidFill>
                  <a:srgbClr val="FF0000"/>
                </a:solidFill>
                <a:latin typeface="Arial"/>
                <a:cs typeface="Arial"/>
              </a:rPr>
              <a:t>c</a:t>
            </a:r>
            <a:r>
              <a:rPr sz="1400" i="1" spc="-5" dirty="0" smtClean="0">
                <a:solidFill>
                  <a:srgbClr val="FF0000"/>
                </a:solidFill>
                <a:latin typeface="Arial"/>
                <a:cs typeface="Arial"/>
              </a:rPr>
              <a:t>on</a:t>
            </a:r>
            <a:r>
              <a:rPr sz="1400" i="1" spc="5" dirty="0" smtClean="0">
                <a:solidFill>
                  <a:srgbClr val="FF0000"/>
                </a:solidFill>
                <a:latin typeface="Arial"/>
                <a:cs typeface="Arial"/>
              </a:rPr>
              <a:t>s</a:t>
            </a:r>
            <a:r>
              <a:rPr sz="1400" i="1" spc="0" dirty="0" smtClean="0">
                <a:solidFill>
                  <a:srgbClr val="FF0000"/>
                </a:solidFill>
                <a:latin typeface="Arial"/>
                <a:cs typeface="Arial"/>
              </a:rPr>
              <a:t>i</a:t>
            </a:r>
            <a:r>
              <a:rPr sz="1400" i="1" spc="-5" dirty="0" smtClean="0">
                <a:solidFill>
                  <a:srgbClr val="FF0000"/>
                </a:solidFill>
                <a:latin typeface="Arial"/>
                <a:cs typeface="Arial"/>
              </a:rPr>
              <a:t>de</a:t>
            </a:r>
            <a:r>
              <a:rPr sz="1400" i="1" spc="0" dirty="0" smtClean="0">
                <a:solidFill>
                  <a:srgbClr val="FF0000"/>
                </a:solidFill>
                <a:latin typeface="Arial"/>
                <a:cs typeface="Arial"/>
              </a:rPr>
              <a:t>r</a:t>
            </a:r>
            <a:r>
              <a:rPr sz="1400" i="1" spc="-5" dirty="0" smtClean="0">
                <a:solidFill>
                  <a:srgbClr val="FF0000"/>
                </a:solidFill>
                <a:latin typeface="Arial"/>
                <a:cs typeface="Arial"/>
              </a:rPr>
              <a:t>e</a:t>
            </a:r>
            <a:r>
              <a:rPr sz="1400" i="1" spc="0" dirty="0" smtClean="0">
                <a:solidFill>
                  <a:srgbClr val="FF0000"/>
                </a:solidFill>
                <a:latin typeface="Arial"/>
                <a:cs typeface="Arial"/>
              </a:rPr>
              <a:t>d</a:t>
            </a:r>
            <a:r>
              <a:rPr sz="1400" i="1" spc="-45" dirty="0" smtClean="0">
                <a:solidFill>
                  <a:srgbClr val="FF0000"/>
                </a:solidFill>
                <a:latin typeface="Arial"/>
                <a:cs typeface="Arial"/>
              </a:rPr>
              <a:t> </a:t>
            </a:r>
            <a:r>
              <a:rPr sz="1400" i="1" spc="5" dirty="0" smtClean="0">
                <a:solidFill>
                  <a:srgbClr val="FF0000"/>
                </a:solidFill>
                <a:latin typeface="Arial"/>
                <a:cs typeface="Arial"/>
              </a:rPr>
              <a:t>f</a:t>
            </a:r>
            <a:r>
              <a:rPr sz="1400" i="1" spc="0" dirty="0" smtClean="0">
                <a:solidFill>
                  <a:srgbClr val="FF0000"/>
                </a:solidFill>
                <a:latin typeface="Arial"/>
                <a:cs typeface="Arial"/>
              </a:rPr>
              <a:t>i</a:t>
            </a:r>
            <a:r>
              <a:rPr sz="1400" i="1" spc="-5" dirty="0" smtClean="0">
                <a:solidFill>
                  <a:srgbClr val="FF0000"/>
                </a:solidFill>
                <a:latin typeface="Arial"/>
                <a:cs typeface="Arial"/>
              </a:rPr>
              <a:t>nal</a:t>
            </a:r>
            <a:endParaRPr sz="1400" dirty="0">
              <a:latin typeface="Arial"/>
              <a:cs typeface="Aria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solidFill>
                  <a:srgbClr val="7E8B7A"/>
                </a:solidFill>
              </a:rPr>
              <a:pPr>
                <a:defRPr/>
              </a:pPr>
              <a:t>18</a:t>
            </a:fld>
            <a:endParaRPr lang="en-US" dirty="0">
              <a:solidFill>
                <a:srgbClr val="7E8B7A"/>
              </a:solidFill>
            </a:endParaRPr>
          </a:p>
        </p:txBody>
      </p:sp>
      <p:pic>
        <p:nvPicPr>
          <p:cNvPr id="3" name="Picture 2" descr=" Screen shot from My Online PSAT/NMSQT Scores and Reports that shows the Skills Insight section of the report, which gives students more information about the knowledge and skills they have demonstrated, and the knowledge and skills on which they should focus for growth."/>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04381" y="1112332"/>
            <a:ext cx="5406109" cy="4745065"/>
          </a:xfrm>
          <a:prstGeom prst="rect">
            <a:avLst/>
          </a:prstGeom>
          <a:ln>
            <a:noFill/>
          </a:ln>
          <a:effectLst>
            <a:outerShdw blurRad="136525" dir="2460000" algn="tl" rotWithShape="0">
              <a:srgbClr val="000000">
                <a:alpha val="20000"/>
              </a:srgbClr>
            </a:outerShdw>
          </a:effectLst>
        </p:spPr>
      </p:pic>
      <p:sp>
        <p:nvSpPr>
          <p:cNvPr id="10" name="Title 9"/>
          <p:cNvSpPr>
            <a:spLocks noGrp="1"/>
          </p:cNvSpPr>
          <p:nvPr>
            <p:ph type="title"/>
          </p:nvPr>
        </p:nvSpPr>
        <p:spPr/>
        <p:txBody>
          <a:bodyPr/>
          <a:lstStyle/>
          <a:p>
            <a:r>
              <a:rPr lang="en-US" dirty="0"/>
              <a:t>How Can I Improve My Academic Skills?</a:t>
            </a:r>
          </a:p>
        </p:txBody>
      </p:sp>
    </p:spTree>
    <p:extLst>
      <p:ext uri="{BB962C8B-B14F-4D97-AF65-F5344CB8AC3E}">
        <p14:creationId xmlns:p14="http://schemas.microsoft.com/office/powerpoint/2010/main" val="4616656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987552"/>
            <a:ext cx="3050540" cy="5133849"/>
          </a:xfrm>
        </p:spPr>
        <p:txBody>
          <a:bodyPr/>
          <a:lstStyle/>
          <a:p>
            <a:r>
              <a:rPr lang="en-US" dirty="0"/>
              <a:t>Look at my online score report</a:t>
            </a:r>
          </a:p>
          <a:p>
            <a:pPr lvl="1"/>
            <a:r>
              <a:rPr lang="en-US" dirty="0"/>
              <a:t>Identify the questions </a:t>
            </a:r>
            <a:r>
              <a:rPr lang="en-US" dirty="0" smtClean="0"/>
              <a:t>I answered </a:t>
            </a:r>
            <a:r>
              <a:rPr lang="en-US" dirty="0"/>
              <a:t>incorrectly</a:t>
            </a:r>
          </a:p>
          <a:p>
            <a:pPr lvl="1"/>
            <a:r>
              <a:rPr lang="en-US" dirty="0"/>
              <a:t>Find the correct answer and read the answer explanation</a:t>
            </a:r>
          </a:p>
          <a:p>
            <a:pPr lvl="1"/>
            <a:r>
              <a:rPr lang="en-US" dirty="0"/>
              <a:t>Explain why the error was made</a:t>
            </a:r>
          </a:p>
          <a:p>
            <a:pPr lvl="1"/>
            <a:r>
              <a:rPr lang="en-US" dirty="0"/>
              <a:t>Ask questions about answer explanations that are not clear</a:t>
            </a:r>
          </a:p>
          <a:p>
            <a:endParaRPr lang="en-US" dirty="0"/>
          </a:p>
        </p:txBody>
      </p:sp>
      <p:pic>
        <p:nvPicPr>
          <p:cNvPr id="4" name="Picture 2" descr=" Screen shot from My Online PSAT/NMSQT Scores and Reports that shows the Test Questions seciton of the Score Repo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9184" y="1149987"/>
            <a:ext cx="4536581" cy="4862702"/>
          </a:xfrm>
          <a:prstGeom prst="rect">
            <a:avLst/>
          </a:prstGeom>
          <a:noFill/>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Lst>
        </p:spPr>
      </p:pic>
      <p:sp>
        <p:nvSpPr>
          <p:cNvPr id="7"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solidFill>
                  <a:srgbClr val="7E8B7A"/>
                </a:solidFill>
              </a:rPr>
              <a:pPr>
                <a:defRPr/>
              </a:pPr>
              <a:t>19</a:t>
            </a:fld>
            <a:endParaRPr lang="en-US" dirty="0">
              <a:solidFill>
                <a:srgbClr val="7E8B7A"/>
              </a:solidFill>
            </a:endParaRPr>
          </a:p>
        </p:txBody>
      </p:sp>
      <p:sp>
        <p:nvSpPr>
          <p:cNvPr id="8" name="Title 7"/>
          <p:cNvSpPr>
            <a:spLocks noGrp="1"/>
          </p:cNvSpPr>
          <p:nvPr>
            <p:ph type="title"/>
          </p:nvPr>
        </p:nvSpPr>
        <p:spPr/>
        <p:txBody>
          <a:bodyPr/>
          <a:lstStyle/>
          <a:p>
            <a:r>
              <a:rPr lang="en-US" dirty="0"/>
              <a:t>What Can I Learn From My Answers?</a:t>
            </a:r>
          </a:p>
        </p:txBody>
      </p:sp>
    </p:spTree>
    <p:extLst>
      <p:ext uri="{BB962C8B-B14F-4D97-AF65-F5344CB8AC3E}">
        <p14:creationId xmlns:p14="http://schemas.microsoft.com/office/powerpoint/2010/main" val="587276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52600" y="1752600"/>
            <a:ext cx="5638800" cy="3124200"/>
          </a:xfrm>
          <a:prstGeom prst="rect">
            <a:avLst/>
          </a:prstGeom>
        </p:spPr>
        <p:txBody>
          <a:bodyPr vert="horz" wrap="square" lIns="0" tIns="0" rIns="0" bIns="0" rtlCol="0">
            <a:noAutofit/>
          </a:bodyPr>
          <a:lstStyle/>
          <a:p>
            <a:pPr marL="12700" marR="12700" indent="1905" algn="ctr">
              <a:lnSpc>
                <a:spcPct val="120000"/>
              </a:lnSpc>
            </a:pPr>
            <a:r>
              <a:rPr lang="en-US" sz="4400" b="1" dirty="0" smtClean="0">
                <a:solidFill>
                  <a:srgbClr val="0070C0"/>
                </a:solidFill>
                <a:latin typeface="Arial"/>
                <a:cs typeface="Arial"/>
              </a:rPr>
              <a:t>PSAT</a:t>
            </a:r>
          </a:p>
          <a:p>
            <a:pPr marL="12700" marR="12700" indent="1905" algn="ctr">
              <a:lnSpc>
                <a:spcPct val="120000"/>
              </a:lnSpc>
            </a:pPr>
            <a:r>
              <a:rPr lang="en-US" sz="4400" b="1" dirty="0" smtClean="0">
                <a:solidFill>
                  <a:srgbClr val="0070C0"/>
                </a:solidFill>
                <a:latin typeface="Arial"/>
                <a:cs typeface="Arial"/>
              </a:rPr>
              <a:t>UNDERSTANDING</a:t>
            </a:r>
          </a:p>
          <a:p>
            <a:pPr marL="12700" marR="12700" indent="1905" algn="ctr">
              <a:lnSpc>
                <a:spcPct val="120000"/>
              </a:lnSpc>
            </a:pPr>
            <a:r>
              <a:rPr sz="4400" b="1" dirty="0" smtClean="0">
                <a:solidFill>
                  <a:srgbClr val="0070C0"/>
                </a:solidFill>
                <a:latin typeface="Arial"/>
                <a:cs typeface="Arial"/>
              </a:rPr>
              <a:t>SC</a:t>
            </a:r>
            <a:r>
              <a:rPr sz="4400" b="1" spc="-5" dirty="0" smtClean="0">
                <a:solidFill>
                  <a:srgbClr val="0070C0"/>
                </a:solidFill>
                <a:latin typeface="Arial"/>
                <a:cs typeface="Arial"/>
              </a:rPr>
              <a:t>O</a:t>
            </a:r>
            <a:r>
              <a:rPr sz="4400" b="1" spc="0" dirty="0" smtClean="0">
                <a:solidFill>
                  <a:srgbClr val="0070C0"/>
                </a:solidFill>
                <a:latin typeface="Arial"/>
                <a:cs typeface="Arial"/>
              </a:rPr>
              <a:t>RES AND R</a:t>
            </a:r>
            <a:r>
              <a:rPr sz="4400" b="1" spc="-5" dirty="0" smtClean="0">
                <a:solidFill>
                  <a:srgbClr val="0070C0"/>
                </a:solidFill>
                <a:latin typeface="Arial"/>
                <a:cs typeface="Arial"/>
              </a:rPr>
              <a:t>EPO</a:t>
            </a:r>
            <a:r>
              <a:rPr sz="4400" b="1" spc="0" dirty="0" smtClean="0">
                <a:solidFill>
                  <a:srgbClr val="0070C0"/>
                </a:solidFill>
                <a:latin typeface="Arial"/>
                <a:cs typeface="Arial"/>
              </a:rPr>
              <a:t>R</a:t>
            </a:r>
            <a:r>
              <a:rPr sz="4400" b="1" spc="-5" dirty="0" smtClean="0">
                <a:solidFill>
                  <a:srgbClr val="0070C0"/>
                </a:solidFill>
                <a:latin typeface="Arial"/>
                <a:cs typeface="Arial"/>
              </a:rPr>
              <a:t>TS</a:t>
            </a:r>
            <a:endParaRPr lang="en-US" sz="4400" b="1" spc="-5" dirty="0" smtClean="0">
              <a:solidFill>
                <a:srgbClr val="0070C0"/>
              </a:solidFill>
              <a:latin typeface="Arial"/>
              <a:cs typeface="Arial"/>
            </a:endParaRPr>
          </a:p>
          <a:p>
            <a:pPr marL="12700" marR="12700" indent="1905" algn="ctr">
              <a:lnSpc>
                <a:spcPct val="120000"/>
              </a:lnSpc>
            </a:pPr>
            <a:endParaRPr sz="3600" dirty="0">
              <a:latin typeface="Arial"/>
              <a:cs typeface="Arial"/>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963168"/>
            <a:ext cx="3548380" cy="5158233"/>
          </a:xfrm>
        </p:spPr>
        <p:txBody>
          <a:bodyPr/>
          <a:lstStyle/>
          <a:p>
            <a:r>
              <a:rPr lang="en-US" dirty="0" smtClean="0"/>
              <a:t>Look at the types of questions I answered incorrectly and skipped:</a:t>
            </a:r>
          </a:p>
          <a:p>
            <a:pPr lvl="1"/>
            <a:r>
              <a:rPr lang="en-US" dirty="0" smtClean="0"/>
              <a:t>Identify the level of difficulty. How many questions did I miss at each level?</a:t>
            </a:r>
          </a:p>
          <a:p>
            <a:pPr lvl="1"/>
            <a:r>
              <a:rPr lang="en-US" dirty="0" smtClean="0"/>
              <a:t>Was I more likely to skip questions associated with any subscore or cross-test score?</a:t>
            </a:r>
          </a:p>
          <a:p>
            <a:pPr lvl="1"/>
            <a:r>
              <a:rPr lang="en-US" dirty="0" smtClean="0"/>
              <a:t>What inferences can I make about areas for improvement based on the types of questions I missed and skipped?</a:t>
            </a:r>
          </a:p>
        </p:txBody>
      </p:sp>
      <p:pic>
        <p:nvPicPr>
          <p:cNvPr id="4" name="Picture 3" descr="Screen shot from My Online PSAT/NMSQT Scores and Reports that shows the Test Questions seciton of the Score Repo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0477" y="1215419"/>
            <a:ext cx="4073937" cy="4774917"/>
          </a:xfrm>
          <a:prstGeom prst="rect">
            <a:avLst/>
          </a:prstGeom>
          <a:noFill/>
          <a:ln>
            <a:noFill/>
          </a:ln>
          <a:effectLst>
            <a:outerShdw blurRad="136525" dir="2460000" algn="tl" rotWithShape="0">
              <a:srgbClr val="000000">
                <a:alpha val="20000"/>
              </a:srgbClr>
            </a:outerShdw>
          </a:effectLst>
        </p:spPr>
      </p:pic>
      <p:sp>
        <p:nvSpPr>
          <p:cNvPr id="6"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solidFill>
                  <a:srgbClr val="7E8B7A"/>
                </a:solidFill>
              </a:rPr>
              <a:pPr>
                <a:defRPr/>
              </a:pPr>
              <a:t>20</a:t>
            </a:fld>
            <a:endParaRPr lang="en-US" dirty="0">
              <a:solidFill>
                <a:srgbClr val="7E8B7A"/>
              </a:solidFill>
            </a:endParaRPr>
          </a:p>
        </p:txBody>
      </p:sp>
      <p:sp>
        <p:nvSpPr>
          <p:cNvPr id="9" name="Title 8"/>
          <p:cNvSpPr>
            <a:spLocks noGrp="1"/>
          </p:cNvSpPr>
          <p:nvPr>
            <p:ph type="title"/>
          </p:nvPr>
        </p:nvSpPr>
        <p:spPr/>
        <p:txBody>
          <a:bodyPr/>
          <a:lstStyle/>
          <a:p>
            <a:r>
              <a:rPr lang="en-US" dirty="0"/>
              <a:t>What Can I Learn From My Answers</a:t>
            </a:r>
            <a:r>
              <a:rPr lang="en-US" dirty="0" smtClean="0"/>
              <a:t>? </a:t>
            </a:r>
            <a:r>
              <a:rPr lang="en-US" sz="2000" b="0" i="1" dirty="0" smtClean="0"/>
              <a:t>(cont.)</a:t>
            </a:r>
            <a:endParaRPr lang="en-US" dirty="0"/>
          </a:p>
        </p:txBody>
      </p:sp>
    </p:spTree>
    <p:extLst>
      <p:ext uri="{BB962C8B-B14F-4D97-AF65-F5344CB8AC3E}">
        <p14:creationId xmlns:p14="http://schemas.microsoft.com/office/powerpoint/2010/main" val="2959684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solidFill>
                  <a:srgbClr val="7E8B7A"/>
                </a:solidFill>
              </a:rPr>
              <a:pPr>
                <a:defRPr/>
              </a:pPr>
              <a:t>21</a:t>
            </a:fld>
            <a:endParaRPr lang="en-US" dirty="0">
              <a:solidFill>
                <a:srgbClr val="7E8B7A"/>
              </a:solidFill>
            </a:endParaRPr>
          </a:p>
        </p:txBody>
      </p:sp>
      <p:pic>
        <p:nvPicPr>
          <p:cNvPr id="10" name="Content Placeholder 6" descr="Screen shot from My Online PSAT/NMSQT Scores and Reports that shows the AP Potential section of the report, which provides information about the Advanced Placement courses in which students are likely to be successful based on their PSAT 8/9 scores. "/>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387138" y="1019175"/>
            <a:ext cx="4168138" cy="5102225"/>
          </a:xfrm>
          <a:prstGeom prst="rect">
            <a:avLst/>
          </a:prstGeom>
          <a:noFill/>
          <a:ln>
            <a:noFill/>
          </a:ln>
          <a:effectLst>
            <a:outerShdw blurRad="136525" dir="2460000" algn="tl" rotWithShape="0">
              <a:srgbClr val="000000">
                <a:alpha val="20000"/>
              </a:srgbClr>
            </a:outerShdw>
          </a:effectLst>
        </p:spPr>
      </p:pic>
      <p:sp>
        <p:nvSpPr>
          <p:cNvPr id="11" name="Content Placeholder 2"/>
          <p:cNvSpPr txBox="1">
            <a:spLocks/>
          </p:cNvSpPr>
          <p:nvPr/>
        </p:nvSpPr>
        <p:spPr bwMode="auto">
          <a:xfrm>
            <a:off x="495300" y="1146047"/>
            <a:ext cx="3243579" cy="497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6075" indent="-342900" algn="l" rtl="0" eaLnBrk="1" fontAlgn="base" hangingPunct="1">
              <a:spcBef>
                <a:spcPts val="400"/>
              </a:spcBef>
              <a:spcAft>
                <a:spcPts val="600"/>
              </a:spcAft>
              <a:buClr>
                <a:srgbClr val="F7931D"/>
              </a:buClr>
              <a:buSzPct val="80000"/>
              <a:buFont typeface="Lucida Grande"/>
              <a:buChar char="+"/>
              <a:defRPr sz="2000" kern="1200">
                <a:solidFill>
                  <a:srgbClr val="626262"/>
                </a:solidFill>
                <a:latin typeface="Arial"/>
                <a:ea typeface="ＭＳ Ｐゴシック" charset="0"/>
                <a:cs typeface="Arial"/>
              </a:defRPr>
            </a:lvl1pPr>
            <a:lvl2pPr marL="631825" indent="-233363" algn="l" rtl="0" eaLnBrk="1" fontAlgn="base" hangingPunct="1">
              <a:spcBef>
                <a:spcPts val="400"/>
              </a:spcBef>
              <a:spcAft>
                <a:spcPts val="600"/>
              </a:spcAft>
              <a:buClrTx/>
              <a:buFont typeface="Lucida Grande"/>
              <a:buChar char="-"/>
              <a:defRPr kern="1200">
                <a:solidFill>
                  <a:srgbClr val="626262"/>
                </a:solidFill>
                <a:latin typeface="Arial"/>
                <a:ea typeface="ＭＳ Ｐゴシック" charset="0"/>
                <a:cs typeface="Arial"/>
              </a:defRPr>
            </a:lvl2pPr>
            <a:lvl3pPr marL="858838" indent="-227013" algn="l" rtl="0" eaLnBrk="1" fontAlgn="base" hangingPunct="1">
              <a:spcBef>
                <a:spcPts val="400"/>
              </a:spcBef>
              <a:spcAft>
                <a:spcPts val="600"/>
              </a:spcAft>
              <a:buClr>
                <a:srgbClr val="7E8B7A"/>
              </a:buClr>
              <a:buFont typeface="Symbol" charset="0"/>
              <a:buChar char="-"/>
              <a:defRPr sz="1600" kern="1200">
                <a:solidFill>
                  <a:srgbClr val="626262"/>
                </a:solidFill>
                <a:latin typeface="Arial"/>
                <a:ea typeface="ＭＳ Ｐゴシック" charset="0"/>
                <a:cs typeface="Arial"/>
              </a:defRPr>
            </a:lvl3pPr>
            <a:lvl4pPr marL="1030288" indent="-171450" algn="l" rtl="0" eaLnBrk="1" fontAlgn="base" hangingPunct="1">
              <a:spcBef>
                <a:spcPts val="400"/>
              </a:spcBef>
              <a:spcAft>
                <a:spcPts val="600"/>
              </a:spcAft>
              <a:buClr>
                <a:srgbClr val="7E8B7A"/>
              </a:buClr>
              <a:buFont typeface="Arial" charset="0"/>
              <a:buChar char="•"/>
              <a:defRPr sz="1400" kern="1200">
                <a:solidFill>
                  <a:srgbClr val="626262"/>
                </a:solidFill>
                <a:latin typeface="Arial"/>
                <a:ea typeface="ＭＳ Ｐゴシック" charset="0"/>
                <a:cs typeface="Arial"/>
              </a:defRPr>
            </a:lvl4pPr>
            <a:lvl5pPr marL="1201738" indent="-171450" algn="l" rtl="0" eaLnBrk="1" fontAlgn="base" hangingPunct="1">
              <a:spcBef>
                <a:spcPts val="400"/>
              </a:spcBef>
              <a:spcAft>
                <a:spcPts val="600"/>
              </a:spcAft>
              <a:buClr>
                <a:srgbClr val="7E8B7A"/>
              </a:buClr>
              <a:buFont typeface="Symbol" charset="0"/>
              <a:buChar char="-"/>
              <a:defRPr sz="1200" kern="1200">
                <a:solidFill>
                  <a:srgbClr val="626262"/>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College Board research shows that students who score a 3 or higher on an AP Exam typically experience greater academic success in college and are more likely to earn a college degree on time than non-AP students.</a:t>
            </a:r>
          </a:p>
          <a:p>
            <a:r>
              <a:rPr lang="en-US" sz="1800" dirty="0" smtClean="0"/>
              <a:t>AP Potential</a:t>
            </a:r>
            <a:r>
              <a:rPr lang="en-US" sz="1200" dirty="0" smtClean="0"/>
              <a:t>™</a:t>
            </a:r>
            <a:r>
              <a:rPr lang="en-US" sz="1800" dirty="0" smtClean="0"/>
              <a:t> </a:t>
            </a:r>
            <a:r>
              <a:rPr lang="en-US" sz="1800" dirty="0"/>
              <a:t>uses scores from the PSAT 8/9 </a:t>
            </a:r>
            <a:r>
              <a:rPr lang="en-US" sz="1800" dirty="0" smtClean="0"/>
              <a:t>and PSAT/NMSQT</a:t>
            </a:r>
            <a:r>
              <a:rPr lang="en-US" sz="1800" b="1" dirty="0"/>
              <a:t> </a:t>
            </a:r>
            <a:r>
              <a:rPr lang="en-US" sz="1800" dirty="0" smtClean="0"/>
              <a:t>to </a:t>
            </a:r>
            <a:r>
              <a:rPr lang="en-US" sz="1800" dirty="0"/>
              <a:t>provide predictions for 23 AP Exams. </a:t>
            </a:r>
          </a:p>
        </p:txBody>
      </p:sp>
      <p:sp>
        <p:nvSpPr>
          <p:cNvPr id="12" name="Title 11"/>
          <p:cNvSpPr>
            <a:spLocks noGrp="1"/>
          </p:cNvSpPr>
          <p:nvPr>
            <p:ph type="title"/>
          </p:nvPr>
        </p:nvSpPr>
        <p:spPr/>
        <p:txBody>
          <a:bodyPr/>
          <a:lstStyle/>
          <a:p>
            <a:r>
              <a:rPr lang="en-US" dirty="0"/>
              <a:t>What is My AP </a:t>
            </a:r>
            <a:r>
              <a:rPr lang="en-US" dirty="0" smtClean="0"/>
              <a:t>Potential</a:t>
            </a:r>
            <a:r>
              <a:rPr lang="en-US" sz="1400" baseline="75000" dirty="0"/>
              <a:t>™</a:t>
            </a:r>
            <a:r>
              <a:rPr lang="en-US" dirty="0" smtClean="0"/>
              <a:t>?</a:t>
            </a:r>
            <a:endParaRPr lang="en-US" dirty="0"/>
          </a:p>
        </p:txBody>
      </p:sp>
    </p:spTree>
    <p:extLst>
      <p:ext uri="{BB962C8B-B14F-4D97-AF65-F5344CB8AC3E}">
        <p14:creationId xmlns:p14="http://schemas.microsoft.com/office/powerpoint/2010/main" val="371962759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512603" y="333375"/>
            <a:ext cx="7924800" cy="639763"/>
          </a:xfrm>
        </p:spPr>
        <p:txBody>
          <a:bodyPr/>
          <a:lstStyle/>
          <a:p>
            <a:r>
              <a:rPr lang="en-US" sz="2200" dirty="0" smtClean="0"/>
              <a:t>What is the National Merit</a:t>
            </a:r>
            <a:r>
              <a:rPr lang="en-US" sz="2200" baseline="30000" dirty="0" smtClean="0"/>
              <a:t>® </a:t>
            </a:r>
            <a:r>
              <a:rPr lang="en-US" sz="2200" dirty="0" smtClean="0"/>
              <a:t>Scholarship Program?</a:t>
            </a:r>
            <a:endParaRPr lang="en-US" sz="2200" dirty="0"/>
          </a:p>
        </p:txBody>
      </p:sp>
      <p:pic>
        <p:nvPicPr>
          <p:cNvPr id="7171" name="Picture 3" descr="Section of the PSAT/NMSQT paper score report that shows a student’s NMSC Selection Index and provides information about the National Merit Scholarship Progra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2471" y="1193060"/>
            <a:ext cx="3564690" cy="4816476"/>
          </a:xfrm>
          <a:prstGeom prst="rect">
            <a:avLst/>
          </a:prstGeom>
          <a:noFill/>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descr="Section of the PSAT/NMSQT paper score report that shows a student’s NMSC Selection Index and provides information about the National Merit Scholarship Program."/>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2603" y="1949792"/>
            <a:ext cx="6090083" cy="2452432"/>
          </a:xfrm>
          <a:prstGeom prst="rect">
            <a:avLst/>
          </a:prstGeom>
          <a:noFill/>
          <a:ln>
            <a:solidFill>
              <a:srgbClr val="00529B"/>
            </a:solid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Lst>
        </p:spPr>
      </p:pic>
      <p:sp>
        <p:nvSpPr>
          <p:cNvPr id="6"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solidFill>
                  <a:srgbClr val="7E8B7A"/>
                </a:solidFill>
              </a:rPr>
              <a:pPr>
                <a:defRPr/>
              </a:pPr>
              <a:t>22</a:t>
            </a:fld>
            <a:endParaRPr lang="en-US" dirty="0">
              <a:solidFill>
                <a:srgbClr val="7E8B7A"/>
              </a:solidFill>
            </a:endParaRPr>
          </a:p>
        </p:txBody>
      </p:sp>
    </p:spTree>
    <p:extLst>
      <p:ext uri="{BB962C8B-B14F-4D97-AF65-F5344CB8AC3E}">
        <p14:creationId xmlns:p14="http://schemas.microsoft.com/office/powerpoint/2010/main" val="239229163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62000"/>
            <a:ext cx="9296400" cy="626533"/>
          </a:xfrm>
        </p:spPr>
        <p:txBody>
          <a:bodyPr/>
          <a:lstStyle/>
          <a:p>
            <a:r>
              <a:rPr lang="en-US" b="1" dirty="0" smtClean="0"/>
              <a:t>National </a:t>
            </a:r>
            <a:r>
              <a:rPr lang="en-US" b="1" dirty="0"/>
              <a:t>Merit Semifinalist Cutoffs Class of 2021</a:t>
            </a:r>
            <a:br>
              <a:rPr lang="en-US" b="1" dirty="0"/>
            </a:br>
            <a:r>
              <a:rPr lang="en-US" dirty="0" smtClean="0"/>
              <a:t> </a:t>
            </a:r>
            <a:endParaRPr lang="en-US" dirty="0"/>
          </a:p>
        </p:txBody>
      </p:sp>
      <p:pic>
        <p:nvPicPr>
          <p:cNvPr id="3075" name="Picture 3" descr="http://241nkd2yuifs2cob542atybb-wpengine.netdna-ssl.com/wp-content/uploads/2019/12/juniors-1400-1520-range-class-of-20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1905000"/>
            <a:ext cx="6381750"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86920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33375"/>
            <a:ext cx="6830060" cy="639763"/>
          </a:xfrm>
        </p:spPr>
        <p:txBody>
          <a:bodyPr/>
          <a:lstStyle/>
          <a:p>
            <a:r>
              <a:rPr lang="en-US" sz="2200" dirty="0" smtClean="0"/>
              <a:t>What Are My Areas of Strength?</a:t>
            </a:r>
            <a:br>
              <a:rPr lang="en-US" sz="2200" dirty="0" smtClean="0"/>
            </a:br>
            <a:r>
              <a:rPr lang="en-US" sz="2200" dirty="0" smtClean="0"/>
              <a:t>What Skills Do I Need to Build?</a:t>
            </a:r>
            <a:endParaRPr lang="en-US" sz="2200" dirty="0"/>
          </a:p>
        </p:txBody>
      </p:sp>
      <p:sp>
        <p:nvSpPr>
          <p:cNvPr id="6" name="Text Placeholder 5" descr="The “Your Scores: Next Steps” portion of the paper score report, which gives each student information about what they likely know and can do according to their test results, based on students who scored similarly. It also provides suggestions for areas that need work so that they can develop their knowledge and skills. "/>
          <p:cNvSpPr>
            <a:spLocks noGrp="1"/>
          </p:cNvSpPr>
          <p:nvPr>
            <p:ph idx="1"/>
          </p:nvPr>
        </p:nvSpPr>
        <p:spPr/>
        <p:txBody>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a:p>
        </p:txBody>
      </p:sp>
      <p:pic>
        <p:nvPicPr>
          <p:cNvPr id="9" name="Picture 3" descr="The “Your Scores: Next Steps” portion of the paper score report, which gives each student information about what they likely know and can do according to their test results, based on students who scored similarly. It also provides suggestions for areas that need work so that they can develop their knowledge and skill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79747" y="925956"/>
            <a:ext cx="3737533" cy="5050016"/>
          </a:xfrm>
          <a:prstGeom prst="rect">
            <a:avLst/>
          </a:prstGeom>
          <a:noFill/>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descr="The “Your Scores: Next Steps” portion of the paper score report, which gives each student information about what they likely know and can do according to their test results, based on students who scored similarly. It also provides suggestions for areas that need work so that they can develop their knowledge and skills.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3344" y="1463673"/>
            <a:ext cx="6236529" cy="4656709"/>
          </a:xfrm>
          <a:prstGeom prst="rect">
            <a:avLst/>
          </a:prstGeom>
          <a:noFill/>
          <a:ln>
            <a:solidFill>
              <a:srgbClr val="00529B"/>
            </a:solid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Lst>
        </p:spPr>
      </p:pic>
      <p:sp>
        <p:nvSpPr>
          <p:cNvPr id="7"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solidFill>
                  <a:srgbClr val="7E8B7A"/>
                </a:solidFill>
              </a:rPr>
              <a:pPr>
                <a:defRPr/>
              </a:pPr>
              <a:t>24</a:t>
            </a:fld>
            <a:endParaRPr lang="en-US" dirty="0">
              <a:solidFill>
                <a:srgbClr val="7E8B7A"/>
              </a:solidFill>
            </a:endParaRPr>
          </a:p>
        </p:txBody>
      </p:sp>
    </p:spTree>
    <p:extLst>
      <p:ext uri="{BB962C8B-B14F-4D97-AF65-F5344CB8AC3E}">
        <p14:creationId xmlns:p14="http://schemas.microsoft.com/office/powerpoint/2010/main" val="287248739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MERIT SELECTION PROCESS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3592" y="1019175"/>
            <a:ext cx="6596816" cy="5102225"/>
          </a:xfrm>
        </p:spPr>
      </p:pic>
    </p:spTree>
    <p:extLst>
      <p:ext uri="{BB962C8B-B14F-4D97-AF65-F5344CB8AC3E}">
        <p14:creationId xmlns:p14="http://schemas.microsoft.com/office/powerpoint/2010/main" val="3792164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2166" y="290746"/>
            <a:ext cx="8229600" cy="1143000"/>
          </a:xfrm>
          <a:prstGeom prst="rect">
            <a:avLst/>
          </a:prstGeom>
        </p:spPr>
        <p:txBody>
          <a:bodyPr vert="horz" wrap="square" lIns="0" tIns="274320" rIns="0" bIns="0" rtlCol="0">
            <a:noAutofit/>
          </a:bodyPr>
          <a:lstStyle/>
          <a:p>
            <a:pPr marL="12700">
              <a:lnSpc>
                <a:spcPts val="4285"/>
              </a:lnSpc>
            </a:pPr>
            <a:r>
              <a:rPr sz="3600" spc="-100" dirty="0" smtClean="0">
                <a:solidFill>
                  <a:srgbClr val="D2533C"/>
                </a:solidFill>
                <a:latin typeface="Arial"/>
                <a:cs typeface="Arial"/>
              </a:rPr>
              <a:t>S</a:t>
            </a:r>
            <a:r>
              <a:rPr sz="3600" spc="-105" dirty="0" smtClean="0">
                <a:solidFill>
                  <a:srgbClr val="D2533C"/>
                </a:solidFill>
                <a:latin typeface="Arial"/>
                <a:cs typeface="Arial"/>
              </a:rPr>
              <a:t>t</a:t>
            </a:r>
            <a:r>
              <a:rPr sz="3600" spc="-95" dirty="0" smtClean="0">
                <a:solidFill>
                  <a:srgbClr val="D2533C"/>
                </a:solidFill>
                <a:latin typeface="Arial"/>
                <a:cs typeface="Arial"/>
              </a:rPr>
              <a:t>uden</a:t>
            </a:r>
            <a:r>
              <a:rPr sz="3600" spc="0" dirty="0" smtClean="0">
                <a:solidFill>
                  <a:srgbClr val="D2533C"/>
                </a:solidFill>
                <a:latin typeface="Arial"/>
                <a:cs typeface="Arial"/>
              </a:rPr>
              <a:t>t</a:t>
            </a:r>
            <a:r>
              <a:rPr sz="3600" spc="-240" dirty="0" smtClean="0">
                <a:solidFill>
                  <a:srgbClr val="D2533C"/>
                </a:solidFill>
                <a:latin typeface="Arial"/>
                <a:cs typeface="Arial"/>
              </a:rPr>
              <a:t> </a:t>
            </a:r>
            <a:r>
              <a:rPr sz="3600" spc="-95" dirty="0" smtClean="0">
                <a:solidFill>
                  <a:srgbClr val="D2533C"/>
                </a:solidFill>
                <a:latin typeface="Arial"/>
                <a:cs typeface="Arial"/>
              </a:rPr>
              <a:t>Report</a:t>
            </a:r>
            <a:endParaRPr sz="3600" dirty="0">
              <a:latin typeface="Arial"/>
              <a:cs typeface="Arial"/>
            </a:endParaRPr>
          </a:p>
        </p:txBody>
      </p:sp>
      <p:sp>
        <p:nvSpPr>
          <p:cNvPr id="8" name="object 8"/>
          <p:cNvSpPr txBox="1">
            <a:spLocks noGrp="1"/>
          </p:cNvSpPr>
          <p:nvPr>
            <p:ph type="sldNum" sz="quarter" idx="12"/>
          </p:nvPr>
        </p:nvSpPr>
        <p:spPr>
          <a:prstGeom prst="rect">
            <a:avLst/>
          </a:prstGeom>
        </p:spPr>
        <p:txBody>
          <a:bodyPr vert="horz" wrap="square" lIns="0" tIns="0" rIns="0" bIns="0" rtlCol="0">
            <a:noAutofit/>
          </a:bodyPr>
          <a:lstStyle/>
          <a:p>
            <a:pPr marL="25400">
              <a:lnSpc>
                <a:spcPct val="100000"/>
              </a:lnSpc>
            </a:pPr>
            <a:r>
              <a:rPr sz="800" dirty="0" smtClean="0">
                <a:solidFill>
                  <a:srgbClr val="F3F2DC"/>
                </a:solidFill>
                <a:latin typeface="Calibri"/>
                <a:cs typeface="Calibri"/>
              </a:rPr>
              <a:t>30</a:t>
            </a:r>
            <a:endParaRPr sz="800" dirty="0">
              <a:latin typeface="Calibri"/>
              <a:cs typeface="Calibri"/>
            </a:endParaRPr>
          </a:p>
        </p:txBody>
      </p:sp>
      <p:sp>
        <p:nvSpPr>
          <p:cNvPr id="3" name="object 3"/>
          <p:cNvSpPr txBox="1"/>
          <p:nvPr/>
        </p:nvSpPr>
        <p:spPr>
          <a:xfrm>
            <a:off x="3448979" y="742188"/>
            <a:ext cx="4455795" cy="3115945"/>
          </a:xfrm>
          <a:prstGeom prst="rect">
            <a:avLst/>
          </a:prstGeom>
        </p:spPr>
        <p:txBody>
          <a:bodyPr vert="horz" wrap="square" lIns="0" tIns="0" rIns="0" bIns="0" rtlCol="0">
            <a:noAutofit/>
          </a:bodyPr>
          <a:lstStyle/>
          <a:p>
            <a:pPr>
              <a:lnSpc>
                <a:spcPct val="100000"/>
              </a:lnSpc>
            </a:pPr>
            <a:r>
              <a:rPr sz="3600" dirty="0" smtClean="0">
                <a:solidFill>
                  <a:srgbClr val="D2533C"/>
                </a:solidFill>
                <a:latin typeface="Arial"/>
                <a:cs typeface="Arial"/>
              </a:rPr>
              <a:t>s</a:t>
            </a:r>
            <a:r>
              <a:rPr sz="3600" spc="-235" dirty="0" smtClean="0">
                <a:solidFill>
                  <a:srgbClr val="D2533C"/>
                </a:solidFill>
                <a:latin typeface="Arial"/>
                <a:cs typeface="Arial"/>
              </a:rPr>
              <a:t> </a:t>
            </a:r>
            <a:r>
              <a:rPr sz="3600" spc="0" dirty="0" smtClean="0">
                <a:solidFill>
                  <a:srgbClr val="D2533C"/>
                </a:solidFill>
                <a:latin typeface="Arial"/>
                <a:cs typeface="Arial"/>
              </a:rPr>
              <a:t>–</a:t>
            </a:r>
            <a:r>
              <a:rPr sz="3600" spc="-415" dirty="0" smtClean="0">
                <a:solidFill>
                  <a:srgbClr val="D2533C"/>
                </a:solidFill>
                <a:latin typeface="Arial"/>
                <a:cs typeface="Arial"/>
              </a:rPr>
              <a:t> </a:t>
            </a:r>
            <a:r>
              <a:rPr sz="3600" spc="-100" dirty="0" smtClean="0">
                <a:solidFill>
                  <a:srgbClr val="D2533C"/>
                </a:solidFill>
                <a:latin typeface="Arial"/>
                <a:cs typeface="Arial"/>
              </a:rPr>
              <a:t>A</a:t>
            </a:r>
            <a:r>
              <a:rPr sz="3600" spc="-95" dirty="0" smtClean="0">
                <a:solidFill>
                  <a:srgbClr val="D2533C"/>
                </a:solidFill>
                <a:latin typeface="Arial"/>
                <a:cs typeface="Arial"/>
              </a:rPr>
              <a:t>ddi</a:t>
            </a:r>
            <a:r>
              <a:rPr sz="3600" spc="-105" dirty="0" smtClean="0">
                <a:solidFill>
                  <a:srgbClr val="D2533C"/>
                </a:solidFill>
                <a:latin typeface="Arial"/>
                <a:cs typeface="Arial"/>
              </a:rPr>
              <a:t>t</a:t>
            </a:r>
            <a:r>
              <a:rPr sz="3600" spc="-95" dirty="0" smtClean="0">
                <a:solidFill>
                  <a:srgbClr val="D2533C"/>
                </a:solidFill>
                <a:latin typeface="Arial"/>
                <a:cs typeface="Arial"/>
              </a:rPr>
              <a:t>io</a:t>
            </a:r>
            <a:r>
              <a:rPr sz="3600" spc="-110" dirty="0" smtClean="0">
                <a:solidFill>
                  <a:srgbClr val="D2533C"/>
                </a:solidFill>
                <a:latin typeface="Arial"/>
                <a:cs typeface="Arial"/>
              </a:rPr>
              <a:t>na</a:t>
            </a:r>
            <a:r>
              <a:rPr sz="3600" spc="0" dirty="0" smtClean="0">
                <a:solidFill>
                  <a:srgbClr val="D2533C"/>
                </a:solidFill>
                <a:latin typeface="Arial"/>
                <a:cs typeface="Arial"/>
              </a:rPr>
              <a:t>l</a:t>
            </a:r>
            <a:r>
              <a:rPr sz="3600" spc="-229" dirty="0" smtClean="0">
                <a:solidFill>
                  <a:srgbClr val="D2533C"/>
                </a:solidFill>
                <a:latin typeface="Arial"/>
                <a:cs typeface="Arial"/>
              </a:rPr>
              <a:t> </a:t>
            </a:r>
            <a:r>
              <a:rPr sz="3600" spc="-100" dirty="0" smtClean="0">
                <a:solidFill>
                  <a:srgbClr val="D2533C"/>
                </a:solidFill>
                <a:latin typeface="Arial"/>
                <a:cs typeface="Arial"/>
              </a:rPr>
              <a:t>F</a:t>
            </a:r>
            <a:r>
              <a:rPr sz="3600" spc="-95" dirty="0" smtClean="0">
                <a:solidFill>
                  <a:srgbClr val="D2533C"/>
                </a:solidFill>
                <a:latin typeface="Arial"/>
                <a:cs typeface="Arial"/>
              </a:rPr>
              <a:t>ea</a:t>
            </a:r>
            <a:r>
              <a:rPr sz="3600" spc="-105" dirty="0" smtClean="0">
                <a:solidFill>
                  <a:srgbClr val="D2533C"/>
                </a:solidFill>
                <a:latin typeface="Arial"/>
                <a:cs typeface="Arial"/>
              </a:rPr>
              <a:t>t</a:t>
            </a:r>
            <a:r>
              <a:rPr sz="3600" spc="-95" dirty="0" smtClean="0">
                <a:solidFill>
                  <a:srgbClr val="D2533C"/>
                </a:solidFill>
                <a:latin typeface="Arial"/>
                <a:cs typeface="Arial"/>
              </a:rPr>
              <a:t>ures</a:t>
            </a:r>
            <a:endParaRPr sz="3600" dirty="0">
              <a:latin typeface="Arial"/>
              <a:cs typeface="Arial"/>
            </a:endParaRPr>
          </a:p>
        </p:txBody>
      </p:sp>
      <p:sp>
        <p:nvSpPr>
          <p:cNvPr id="4" name="object 4"/>
          <p:cNvSpPr txBox="1"/>
          <p:nvPr/>
        </p:nvSpPr>
        <p:spPr>
          <a:xfrm>
            <a:off x="535940" y="1638808"/>
            <a:ext cx="2648585" cy="3716654"/>
          </a:xfrm>
          <a:prstGeom prst="rect">
            <a:avLst/>
          </a:prstGeom>
        </p:spPr>
        <p:txBody>
          <a:bodyPr vert="horz" wrap="square" lIns="0" tIns="0" rIns="0" bIns="0" rtlCol="0">
            <a:noAutofit/>
          </a:bodyPr>
          <a:lstStyle/>
          <a:p>
            <a:pPr marL="195580" indent="-182880">
              <a:lnSpc>
                <a:spcPct val="100000"/>
              </a:lnSpc>
              <a:buClr>
                <a:srgbClr val="93A299"/>
              </a:buClr>
              <a:buSzPct val="85000"/>
              <a:buFont typeface="Arial"/>
              <a:buChar char="•"/>
              <a:tabLst>
                <a:tab pos="195580" algn="l"/>
              </a:tabLst>
            </a:pPr>
            <a:r>
              <a:rPr sz="2000" spc="-5" dirty="0" smtClean="0">
                <a:solidFill>
                  <a:srgbClr val="292934"/>
                </a:solidFill>
                <a:latin typeface="Arial"/>
                <a:cs typeface="Arial"/>
              </a:rPr>
              <a:t>P</a:t>
            </a:r>
            <a:r>
              <a:rPr sz="2000" spc="0" dirty="0" smtClean="0">
                <a:solidFill>
                  <a:srgbClr val="292934"/>
                </a:solidFill>
                <a:latin typeface="Arial"/>
                <a:cs typeface="Arial"/>
              </a:rPr>
              <a:t>opu</a:t>
            </a:r>
            <a:r>
              <a:rPr sz="2000" spc="-5" dirty="0" smtClean="0">
                <a:solidFill>
                  <a:srgbClr val="292934"/>
                </a:solidFill>
                <a:latin typeface="Arial"/>
                <a:cs typeface="Arial"/>
              </a:rPr>
              <a:t>l</a:t>
            </a:r>
            <a:r>
              <a:rPr sz="2000" spc="0" dirty="0" smtClean="0">
                <a:solidFill>
                  <a:srgbClr val="292934"/>
                </a:solidFill>
                <a:latin typeface="Arial"/>
                <a:cs typeface="Arial"/>
              </a:rPr>
              <a:t>ar</a:t>
            </a:r>
            <a:r>
              <a:rPr sz="2000" spc="-50" dirty="0" smtClean="0">
                <a:solidFill>
                  <a:srgbClr val="292934"/>
                </a:solidFill>
                <a:latin typeface="Arial"/>
                <a:cs typeface="Arial"/>
              </a:rPr>
              <a:t> </a:t>
            </a:r>
            <a:r>
              <a:rPr sz="2000" spc="-220" dirty="0" smtClean="0">
                <a:solidFill>
                  <a:srgbClr val="292934"/>
                </a:solidFill>
                <a:latin typeface="Arial"/>
                <a:cs typeface="Arial"/>
              </a:rPr>
              <a:t>T</a:t>
            </a:r>
            <a:r>
              <a:rPr sz="2000" spc="0" dirty="0" smtClean="0">
                <a:solidFill>
                  <a:srgbClr val="292934"/>
                </a:solidFill>
                <a:latin typeface="Arial"/>
                <a:cs typeface="Arial"/>
              </a:rPr>
              <a:t>oo</a:t>
            </a:r>
            <a:r>
              <a:rPr sz="2000" spc="-5" dirty="0" smtClean="0">
                <a:solidFill>
                  <a:srgbClr val="292934"/>
                </a:solidFill>
                <a:latin typeface="Arial"/>
                <a:cs typeface="Arial"/>
              </a:rPr>
              <a:t>l</a:t>
            </a:r>
            <a:r>
              <a:rPr sz="2000" spc="0" dirty="0" smtClean="0">
                <a:solidFill>
                  <a:srgbClr val="292934"/>
                </a:solidFill>
                <a:latin typeface="Arial"/>
                <a:cs typeface="Arial"/>
              </a:rPr>
              <a:t>s</a:t>
            </a:r>
            <a:endParaRPr sz="2000" dirty="0">
              <a:latin typeface="Arial"/>
              <a:cs typeface="Arial"/>
            </a:endParaRPr>
          </a:p>
          <a:p>
            <a:pPr marL="469900" marR="156845" lvl="1" indent="-182880">
              <a:lnSpc>
                <a:spcPct val="100000"/>
              </a:lnSpc>
              <a:spcBef>
                <a:spcPts val="480"/>
              </a:spcBef>
              <a:buClr>
                <a:srgbClr val="93A299"/>
              </a:buClr>
              <a:buSzPct val="85000"/>
              <a:buFont typeface="Arial"/>
              <a:buChar char="•"/>
              <a:tabLst>
                <a:tab pos="469900" algn="l"/>
              </a:tabLst>
            </a:pPr>
            <a:r>
              <a:rPr sz="2000" spc="-5" dirty="0" smtClean="0">
                <a:solidFill>
                  <a:srgbClr val="292934"/>
                </a:solidFill>
                <a:latin typeface="Arial"/>
                <a:cs typeface="Arial"/>
              </a:rPr>
              <a:t>P</a:t>
            </a:r>
            <a:r>
              <a:rPr sz="2000" spc="0" dirty="0" smtClean="0">
                <a:solidFill>
                  <a:srgbClr val="292934"/>
                </a:solidFill>
                <a:latin typeface="Arial"/>
                <a:cs typeface="Arial"/>
              </a:rPr>
              <a:t>er</a:t>
            </a:r>
            <a:r>
              <a:rPr sz="2000" spc="5" dirty="0" smtClean="0">
                <a:solidFill>
                  <a:srgbClr val="292934"/>
                </a:solidFill>
                <a:latin typeface="Arial"/>
                <a:cs typeface="Arial"/>
              </a:rPr>
              <a:t>s</a:t>
            </a:r>
            <a:r>
              <a:rPr sz="2000" spc="0" dirty="0" smtClean="0">
                <a:solidFill>
                  <a:srgbClr val="292934"/>
                </a:solidFill>
                <a:latin typeface="Arial"/>
                <a:cs typeface="Arial"/>
              </a:rPr>
              <a:t>ona</a:t>
            </a:r>
            <a:r>
              <a:rPr sz="2000" spc="-5" dirty="0" smtClean="0">
                <a:solidFill>
                  <a:srgbClr val="292934"/>
                </a:solidFill>
                <a:latin typeface="Arial"/>
                <a:cs typeface="Arial"/>
              </a:rPr>
              <a:t>li</a:t>
            </a:r>
            <a:r>
              <a:rPr sz="2000" spc="-10" dirty="0" smtClean="0">
                <a:solidFill>
                  <a:srgbClr val="292934"/>
                </a:solidFill>
                <a:latin typeface="Arial"/>
                <a:cs typeface="Arial"/>
              </a:rPr>
              <a:t>t</a:t>
            </a:r>
            <a:r>
              <a:rPr sz="2000" spc="0" dirty="0" smtClean="0">
                <a:solidFill>
                  <a:srgbClr val="292934"/>
                </a:solidFill>
                <a:latin typeface="Arial"/>
                <a:cs typeface="Arial"/>
              </a:rPr>
              <a:t>y</a:t>
            </a:r>
            <a:r>
              <a:rPr sz="2000" spc="-25" dirty="0" smtClean="0">
                <a:solidFill>
                  <a:srgbClr val="292934"/>
                </a:solidFill>
                <a:latin typeface="Arial"/>
                <a:cs typeface="Arial"/>
              </a:rPr>
              <a:t> </a:t>
            </a:r>
            <a:r>
              <a:rPr sz="2000" spc="0" dirty="0" smtClean="0">
                <a:solidFill>
                  <a:srgbClr val="292934"/>
                </a:solidFill>
                <a:latin typeface="Arial"/>
                <a:cs typeface="Arial"/>
              </a:rPr>
              <a:t>pro</a:t>
            </a:r>
            <a:r>
              <a:rPr sz="2000" spc="-10" dirty="0" smtClean="0">
                <a:solidFill>
                  <a:srgbClr val="292934"/>
                </a:solidFill>
                <a:latin typeface="Arial"/>
                <a:cs typeface="Arial"/>
              </a:rPr>
              <a:t>f</a:t>
            </a:r>
            <a:r>
              <a:rPr sz="2000" spc="-5" dirty="0" smtClean="0">
                <a:solidFill>
                  <a:srgbClr val="292934"/>
                </a:solidFill>
                <a:latin typeface="Arial"/>
                <a:cs typeface="Arial"/>
              </a:rPr>
              <a:t>il</a:t>
            </a:r>
            <a:r>
              <a:rPr sz="2000" spc="0" dirty="0" smtClean="0">
                <a:solidFill>
                  <a:srgbClr val="292934"/>
                </a:solidFill>
                <a:latin typeface="Arial"/>
                <a:cs typeface="Arial"/>
              </a:rPr>
              <a:t>e (</a:t>
            </a:r>
            <a:r>
              <a:rPr sz="2000" spc="-5" dirty="0" smtClean="0">
                <a:solidFill>
                  <a:srgbClr val="292934"/>
                </a:solidFill>
                <a:latin typeface="Arial"/>
                <a:cs typeface="Arial"/>
              </a:rPr>
              <a:t>M</a:t>
            </a:r>
            <a:r>
              <a:rPr sz="2000" spc="-10" dirty="0" smtClean="0">
                <a:solidFill>
                  <a:srgbClr val="292934"/>
                </a:solidFill>
                <a:latin typeface="Arial"/>
                <a:cs typeface="Arial"/>
              </a:rPr>
              <a:t>y</a:t>
            </a:r>
            <a:r>
              <a:rPr sz="2000" spc="5" dirty="0" smtClean="0">
                <a:solidFill>
                  <a:srgbClr val="292934"/>
                </a:solidFill>
                <a:latin typeface="Arial"/>
                <a:cs typeface="Arial"/>
              </a:rPr>
              <a:t>R</a:t>
            </a:r>
            <a:r>
              <a:rPr sz="2000" spc="0" dirty="0" smtClean="0">
                <a:solidFill>
                  <a:srgbClr val="292934"/>
                </a:solidFill>
                <a:latin typeface="Arial"/>
                <a:cs typeface="Arial"/>
              </a:rPr>
              <a:t>oad)</a:t>
            </a:r>
            <a:endParaRPr sz="2000" dirty="0">
              <a:latin typeface="Arial"/>
              <a:cs typeface="Arial"/>
            </a:endParaRPr>
          </a:p>
          <a:p>
            <a:pPr marL="469900" marR="30480" lvl="1" indent="-182880">
              <a:lnSpc>
                <a:spcPct val="100000"/>
              </a:lnSpc>
              <a:spcBef>
                <a:spcPts val="480"/>
              </a:spcBef>
              <a:buClr>
                <a:srgbClr val="93A299"/>
              </a:buClr>
              <a:buSzPct val="85000"/>
              <a:buFont typeface="Arial"/>
              <a:buChar char="•"/>
              <a:tabLst>
                <a:tab pos="469900" algn="l"/>
              </a:tabLst>
            </a:pPr>
            <a:r>
              <a:rPr sz="2000" spc="5" dirty="0" smtClean="0">
                <a:solidFill>
                  <a:srgbClr val="292934"/>
                </a:solidFill>
                <a:latin typeface="Arial"/>
                <a:cs typeface="Arial"/>
              </a:rPr>
              <a:t>C</a:t>
            </a:r>
            <a:r>
              <a:rPr sz="2000" spc="0" dirty="0" smtClean="0">
                <a:solidFill>
                  <a:srgbClr val="292934"/>
                </a:solidFill>
                <a:latin typeface="Arial"/>
                <a:cs typeface="Arial"/>
              </a:rPr>
              <a:t>areer</a:t>
            </a:r>
            <a:r>
              <a:rPr sz="2000" spc="-40" dirty="0" smtClean="0">
                <a:solidFill>
                  <a:srgbClr val="292934"/>
                </a:solidFill>
                <a:latin typeface="Arial"/>
                <a:cs typeface="Arial"/>
              </a:rPr>
              <a:t> </a:t>
            </a:r>
            <a:r>
              <a:rPr sz="2000" spc="0" dirty="0" smtClean="0">
                <a:solidFill>
                  <a:srgbClr val="292934"/>
                </a:solidFill>
                <a:latin typeface="Arial"/>
                <a:cs typeface="Arial"/>
              </a:rPr>
              <a:t>and</a:t>
            </a:r>
            <a:r>
              <a:rPr sz="2000" spc="-15" dirty="0" smtClean="0">
                <a:solidFill>
                  <a:srgbClr val="292934"/>
                </a:solidFill>
                <a:latin typeface="Arial"/>
                <a:cs typeface="Arial"/>
              </a:rPr>
              <a:t> </a:t>
            </a:r>
            <a:r>
              <a:rPr sz="2000" spc="5" dirty="0" smtClean="0">
                <a:solidFill>
                  <a:srgbClr val="292934"/>
                </a:solidFill>
                <a:latin typeface="Arial"/>
                <a:cs typeface="Arial"/>
              </a:rPr>
              <a:t>c</a:t>
            </a:r>
            <a:r>
              <a:rPr sz="2000" spc="0" dirty="0" smtClean="0">
                <a:solidFill>
                  <a:srgbClr val="292934"/>
                </a:solidFill>
                <a:latin typeface="Arial"/>
                <a:cs typeface="Arial"/>
              </a:rPr>
              <a:t>o</a:t>
            </a:r>
            <a:r>
              <a:rPr sz="2000" spc="-5" dirty="0" smtClean="0">
                <a:solidFill>
                  <a:srgbClr val="292934"/>
                </a:solidFill>
                <a:latin typeface="Arial"/>
                <a:cs typeface="Arial"/>
              </a:rPr>
              <a:t>ll</a:t>
            </a:r>
            <a:r>
              <a:rPr sz="2000" spc="0" dirty="0" smtClean="0">
                <a:solidFill>
                  <a:srgbClr val="292934"/>
                </a:solidFill>
                <a:latin typeface="Arial"/>
                <a:cs typeface="Arial"/>
              </a:rPr>
              <a:t>ege </a:t>
            </a:r>
            <a:r>
              <a:rPr sz="2000" spc="-5" dirty="0" smtClean="0">
                <a:solidFill>
                  <a:srgbClr val="292934"/>
                </a:solidFill>
                <a:latin typeface="Arial"/>
                <a:cs typeface="Arial"/>
              </a:rPr>
              <a:t>m</a:t>
            </a:r>
            <a:r>
              <a:rPr sz="2000" spc="0" dirty="0" smtClean="0">
                <a:solidFill>
                  <a:srgbClr val="292934"/>
                </a:solidFill>
                <a:latin typeface="Arial"/>
                <a:cs typeface="Arial"/>
              </a:rPr>
              <a:t>a</a:t>
            </a:r>
            <a:r>
              <a:rPr sz="2000" spc="-5" dirty="0" smtClean="0">
                <a:solidFill>
                  <a:srgbClr val="292934"/>
                </a:solidFill>
                <a:latin typeface="Arial"/>
                <a:cs typeface="Arial"/>
              </a:rPr>
              <a:t>j</a:t>
            </a:r>
            <a:r>
              <a:rPr sz="2000" spc="0" dirty="0" smtClean="0">
                <a:solidFill>
                  <a:srgbClr val="292934"/>
                </a:solidFill>
                <a:latin typeface="Arial"/>
                <a:cs typeface="Arial"/>
              </a:rPr>
              <a:t>or</a:t>
            </a:r>
            <a:r>
              <a:rPr sz="2000" spc="-25" dirty="0" smtClean="0">
                <a:solidFill>
                  <a:srgbClr val="292934"/>
                </a:solidFill>
                <a:latin typeface="Arial"/>
                <a:cs typeface="Arial"/>
              </a:rPr>
              <a:t> </a:t>
            </a:r>
            <a:r>
              <a:rPr sz="2000" spc="0" dirty="0" smtClean="0">
                <a:solidFill>
                  <a:srgbClr val="292934"/>
                </a:solidFill>
                <a:latin typeface="Arial"/>
                <a:cs typeface="Arial"/>
              </a:rPr>
              <a:t>e</a:t>
            </a:r>
            <a:r>
              <a:rPr sz="2000" spc="-10" dirty="0" smtClean="0">
                <a:solidFill>
                  <a:srgbClr val="292934"/>
                </a:solidFill>
                <a:latin typeface="Arial"/>
                <a:cs typeface="Arial"/>
              </a:rPr>
              <a:t>x</a:t>
            </a:r>
            <a:r>
              <a:rPr sz="2000" spc="0" dirty="0" smtClean="0">
                <a:solidFill>
                  <a:srgbClr val="292934"/>
                </a:solidFill>
                <a:latin typeface="Arial"/>
                <a:cs typeface="Arial"/>
              </a:rPr>
              <a:t>p</a:t>
            </a:r>
            <a:r>
              <a:rPr sz="2000" spc="-5" dirty="0" smtClean="0">
                <a:solidFill>
                  <a:srgbClr val="292934"/>
                </a:solidFill>
                <a:latin typeface="Arial"/>
                <a:cs typeface="Arial"/>
              </a:rPr>
              <a:t>l</a:t>
            </a:r>
            <a:r>
              <a:rPr sz="2000" spc="0" dirty="0" smtClean="0">
                <a:solidFill>
                  <a:srgbClr val="292934"/>
                </a:solidFill>
                <a:latin typeface="Arial"/>
                <a:cs typeface="Arial"/>
              </a:rPr>
              <a:t>ora</a:t>
            </a:r>
            <a:r>
              <a:rPr sz="2000" spc="-10" dirty="0" smtClean="0">
                <a:solidFill>
                  <a:srgbClr val="292934"/>
                </a:solidFill>
                <a:latin typeface="Arial"/>
                <a:cs typeface="Arial"/>
              </a:rPr>
              <a:t>t</a:t>
            </a:r>
            <a:r>
              <a:rPr sz="2000" spc="-5" dirty="0" smtClean="0">
                <a:solidFill>
                  <a:srgbClr val="292934"/>
                </a:solidFill>
                <a:latin typeface="Arial"/>
                <a:cs typeface="Arial"/>
              </a:rPr>
              <a:t>i</a:t>
            </a:r>
            <a:r>
              <a:rPr sz="2000" spc="0" dirty="0" smtClean="0">
                <a:solidFill>
                  <a:srgbClr val="292934"/>
                </a:solidFill>
                <a:latin typeface="Arial"/>
                <a:cs typeface="Arial"/>
              </a:rPr>
              <a:t>on</a:t>
            </a:r>
            <a:endParaRPr sz="2000" dirty="0">
              <a:latin typeface="Arial"/>
              <a:cs typeface="Arial"/>
            </a:endParaRPr>
          </a:p>
          <a:p>
            <a:pPr marL="469900" lvl="1" indent="-182880">
              <a:lnSpc>
                <a:spcPct val="100000"/>
              </a:lnSpc>
              <a:spcBef>
                <a:spcPts val="480"/>
              </a:spcBef>
              <a:buClr>
                <a:srgbClr val="93A299"/>
              </a:buClr>
              <a:buSzPct val="85000"/>
              <a:buFont typeface="Arial"/>
              <a:buChar char="•"/>
              <a:tabLst>
                <a:tab pos="469900" algn="l"/>
              </a:tabLst>
            </a:pPr>
            <a:r>
              <a:rPr sz="2000" spc="5" dirty="0" smtClean="0">
                <a:solidFill>
                  <a:srgbClr val="292934"/>
                </a:solidFill>
                <a:latin typeface="Arial"/>
                <a:cs typeface="Arial"/>
              </a:rPr>
              <a:t>C</a:t>
            </a:r>
            <a:r>
              <a:rPr sz="2000" spc="0" dirty="0" smtClean="0">
                <a:solidFill>
                  <a:srgbClr val="292934"/>
                </a:solidFill>
                <a:latin typeface="Arial"/>
                <a:cs typeface="Arial"/>
              </a:rPr>
              <a:t>o</a:t>
            </a:r>
            <a:r>
              <a:rPr sz="2000" spc="-5" dirty="0" smtClean="0">
                <a:solidFill>
                  <a:srgbClr val="292934"/>
                </a:solidFill>
                <a:latin typeface="Arial"/>
                <a:cs typeface="Arial"/>
              </a:rPr>
              <a:t>ll</a:t>
            </a:r>
            <a:r>
              <a:rPr sz="2000" spc="0" dirty="0" smtClean="0">
                <a:solidFill>
                  <a:srgbClr val="292934"/>
                </a:solidFill>
                <a:latin typeface="Arial"/>
                <a:cs typeface="Arial"/>
              </a:rPr>
              <a:t>ege</a:t>
            </a:r>
            <a:r>
              <a:rPr sz="2000" spc="-15" dirty="0" smtClean="0">
                <a:solidFill>
                  <a:srgbClr val="292934"/>
                </a:solidFill>
                <a:latin typeface="Arial"/>
                <a:cs typeface="Arial"/>
              </a:rPr>
              <a:t> </a:t>
            </a:r>
            <a:r>
              <a:rPr sz="2000" spc="5" dirty="0" smtClean="0">
                <a:solidFill>
                  <a:srgbClr val="292934"/>
                </a:solidFill>
                <a:latin typeface="Arial"/>
                <a:cs typeface="Arial"/>
              </a:rPr>
              <a:t>s</a:t>
            </a:r>
            <a:r>
              <a:rPr sz="2000" spc="0" dirty="0" smtClean="0">
                <a:solidFill>
                  <a:srgbClr val="292934"/>
                </a:solidFill>
                <a:latin typeface="Arial"/>
                <a:cs typeface="Arial"/>
              </a:rPr>
              <a:t>ear</a:t>
            </a:r>
            <a:r>
              <a:rPr sz="2000" spc="5" dirty="0" smtClean="0">
                <a:solidFill>
                  <a:srgbClr val="292934"/>
                </a:solidFill>
                <a:latin typeface="Arial"/>
                <a:cs typeface="Arial"/>
              </a:rPr>
              <a:t>c</a:t>
            </a:r>
            <a:r>
              <a:rPr sz="2000" spc="0" dirty="0" smtClean="0">
                <a:solidFill>
                  <a:srgbClr val="292934"/>
                </a:solidFill>
                <a:latin typeface="Arial"/>
                <a:cs typeface="Arial"/>
              </a:rPr>
              <a:t>h</a:t>
            </a:r>
            <a:endParaRPr sz="2000" dirty="0">
              <a:latin typeface="Arial"/>
              <a:cs typeface="Arial"/>
            </a:endParaRPr>
          </a:p>
          <a:p>
            <a:pPr marL="469900" lvl="1" indent="-182880">
              <a:lnSpc>
                <a:spcPct val="100000"/>
              </a:lnSpc>
              <a:spcBef>
                <a:spcPts val="480"/>
              </a:spcBef>
              <a:buClr>
                <a:srgbClr val="93A299"/>
              </a:buClr>
              <a:buSzPct val="85000"/>
              <a:buFont typeface="Arial"/>
              <a:buChar char="•"/>
              <a:tabLst>
                <a:tab pos="469900" algn="l"/>
              </a:tabLst>
            </a:pPr>
            <a:r>
              <a:rPr sz="2000" spc="-5" dirty="0" smtClean="0">
                <a:solidFill>
                  <a:srgbClr val="292934"/>
                </a:solidFill>
                <a:latin typeface="Arial"/>
                <a:cs typeface="Arial"/>
              </a:rPr>
              <a:t>S</a:t>
            </a:r>
            <a:r>
              <a:rPr sz="2000" spc="5" dirty="0" smtClean="0">
                <a:solidFill>
                  <a:srgbClr val="292934"/>
                </a:solidFill>
                <a:latin typeface="Arial"/>
                <a:cs typeface="Arial"/>
              </a:rPr>
              <a:t>c</a:t>
            </a:r>
            <a:r>
              <a:rPr sz="2000" spc="0" dirty="0" smtClean="0">
                <a:solidFill>
                  <a:srgbClr val="292934"/>
                </a:solidFill>
                <a:latin typeface="Arial"/>
                <a:cs typeface="Arial"/>
              </a:rPr>
              <a:t>ho</a:t>
            </a:r>
            <a:r>
              <a:rPr sz="2000" spc="-5" dirty="0" smtClean="0">
                <a:solidFill>
                  <a:srgbClr val="292934"/>
                </a:solidFill>
                <a:latin typeface="Arial"/>
                <a:cs typeface="Arial"/>
              </a:rPr>
              <a:t>l</a:t>
            </a:r>
            <a:r>
              <a:rPr sz="2000" spc="0" dirty="0" smtClean="0">
                <a:solidFill>
                  <a:srgbClr val="292934"/>
                </a:solidFill>
                <a:latin typeface="Arial"/>
                <a:cs typeface="Arial"/>
              </a:rPr>
              <a:t>ar</a:t>
            </a:r>
            <a:r>
              <a:rPr sz="2000" spc="5" dirty="0" smtClean="0">
                <a:solidFill>
                  <a:srgbClr val="292934"/>
                </a:solidFill>
                <a:latin typeface="Arial"/>
                <a:cs typeface="Arial"/>
              </a:rPr>
              <a:t>s</a:t>
            </a:r>
            <a:r>
              <a:rPr sz="2000" spc="0" dirty="0" smtClean="0">
                <a:solidFill>
                  <a:srgbClr val="292934"/>
                </a:solidFill>
                <a:latin typeface="Arial"/>
                <a:cs typeface="Arial"/>
              </a:rPr>
              <a:t>h</a:t>
            </a:r>
            <a:r>
              <a:rPr sz="2000" spc="-5" dirty="0" smtClean="0">
                <a:solidFill>
                  <a:srgbClr val="292934"/>
                </a:solidFill>
                <a:latin typeface="Arial"/>
                <a:cs typeface="Arial"/>
              </a:rPr>
              <a:t>i</a:t>
            </a:r>
            <a:r>
              <a:rPr sz="2000" spc="0" dirty="0" smtClean="0">
                <a:solidFill>
                  <a:srgbClr val="292934"/>
                </a:solidFill>
                <a:latin typeface="Arial"/>
                <a:cs typeface="Arial"/>
              </a:rPr>
              <a:t>p</a:t>
            </a:r>
            <a:r>
              <a:rPr sz="2000" spc="-30" dirty="0" smtClean="0">
                <a:solidFill>
                  <a:srgbClr val="292934"/>
                </a:solidFill>
                <a:latin typeface="Arial"/>
                <a:cs typeface="Arial"/>
              </a:rPr>
              <a:t> </a:t>
            </a:r>
            <a:r>
              <a:rPr sz="2000" spc="5" dirty="0" smtClean="0">
                <a:solidFill>
                  <a:srgbClr val="292934"/>
                </a:solidFill>
                <a:latin typeface="Arial"/>
                <a:cs typeface="Arial"/>
              </a:rPr>
              <a:t>s</a:t>
            </a:r>
            <a:r>
              <a:rPr sz="2000" spc="0" dirty="0" smtClean="0">
                <a:solidFill>
                  <a:srgbClr val="292934"/>
                </a:solidFill>
                <a:latin typeface="Arial"/>
                <a:cs typeface="Arial"/>
              </a:rPr>
              <a:t>ear</a:t>
            </a:r>
            <a:r>
              <a:rPr sz="2000" spc="5" dirty="0" smtClean="0">
                <a:solidFill>
                  <a:srgbClr val="292934"/>
                </a:solidFill>
                <a:latin typeface="Arial"/>
                <a:cs typeface="Arial"/>
              </a:rPr>
              <a:t>c</a:t>
            </a:r>
            <a:r>
              <a:rPr sz="2000" spc="0" dirty="0" smtClean="0">
                <a:solidFill>
                  <a:srgbClr val="292934"/>
                </a:solidFill>
                <a:latin typeface="Arial"/>
                <a:cs typeface="Arial"/>
              </a:rPr>
              <a:t>h</a:t>
            </a:r>
          </a:p>
          <a:p>
            <a:pPr marL="469900" marR="426720" lvl="1" indent="-182880">
              <a:lnSpc>
                <a:spcPct val="100000"/>
              </a:lnSpc>
              <a:spcBef>
                <a:spcPts val="480"/>
              </a:spcBef>
              <a:buClr>
                <a:srgbClr val="93A299"/>
              </a:buClr>
              <a:buSzPct val="85000"/>
              <a:buFont typeface="Arial"/>
              <a:buChar char="•"/>
              <a:tabLst>
                <a:tab pos="469900" algn="l"/>
              </a:tabLst>
            </a:pPr>
            <a:r>
              <a:rPr sz="2000" spc="-5" dirty="0" smtClean="0">
                <a:solidFill>
                  <a:srgbClr val="292934"/>
                </a:solidFill>
                <a:latin typeface="Arial"/>
                <a:cs typeface="Arial"/>
              </a:rPr>
              <a:t>Fi</a:t>
            </a:r>
            <a:r>
              <a:rPr sz="2000" spc="0" dirty="0" smtClean="0">
                <a:solidFill>
                  <a:srgbClr val="292934"/>
                </a:solidFill>
                <a:latin typeface="Arial"/>
                <a:cs typeface="Arial"/>
              </a:rPr>
              <a:t>nan</a:t>
            </a:r>
            <a:r>
              <a:rPr sz="2000" spc="5" dirty="0" smtClean="0">
                <a:solidFill>
                  <a:srgbClr val="292934"/>
                </a:solidFill>
                <a:latin typeface="Arial"/>
                <a:cs typeface="Arial"/>
              </a:rPr>
              <a:t>c</a:t>
            </a:r>
            <a:r>
              <a:rPr sz="2000" spc="-5" dirty="0" smtClean="0">
                <a:solidFill>
                  <a:srgbClr val="292934"/>
                </a:solidFill>
                <a:latin typeface="Arial"/>
                <a:cs typeface="Arial"/>
              </a:rPr>
              <a:t>i</a:t>
            </a:r>
            <a:r>
              <a:rPr sz="2000" spc="0" dirty="0" smtClean="0">
                <a:solidFill>
                  <a:srgbClr val="292934"/>
                </a:solidFill>
                <a:latin typeface="Arial"/>
                <a:cs typeface="Arial"/>
              </a:rPr>
              <a:t>al</a:t>
            </a:r>
            <a:r>
              <a:rPr sz="2000" spc="-5" dirty="0" smtClean="0">
                <a:solidFill>
                  <a:srgbClr val="292934"/>
                </a:solidFill>
                <a:latin typeface="Arial"/>
                <a:cs typeface="Arial"/>
              </a:rPr>
              <a:t> </a:t>
            </a:r>
            <a:r>
              <a:rPr sz="2000" spc="0" dirty="0" smtClean="0">
                <a:solidFill>
                  <a:srgbClr val="292934"/>
                </a:solidFill>
                <a:latin typeface="Arial"/>
                <a:cs typeface="Arial"/>
              </a:rPr>
              <a:t>a</a:t>
            </a:r>
            <a:r>
              <a:rPr sz="2000" spc="-5" dirty="0" smtClean="0">
                <a:solidFill>
                  <a:srgbClr val="292934"/>
                </a:solidFill>
                <a:latin typeface="Arial"/>
                <a:cs typeface="Arial"/>
              </a:rPr>
              <a:t>i</a:t>
            </a:r>
            <a:r>
              <a:rPr sz="2000" spc="0" dirty="0" smtClean="0">
                <a:solidFill>
                  <a:srgbClr val="292934"/>
                </a:solidFill>
                <a:latin typeface="Arial"/>
                <a:cs typeface="Arial"/>
              </a:rPr>
              <a:t>d </a:t>
            </a:r>
            <a:r>
              <a:rPr sz="2000" spc="-5" dirty="0" smtClean="0">
                <a:solidFill>
                  <a:srgbClr val="292934"/>
                </a:solidFill>
                <a:latin typeface="Arial"/>
                <a:cs typeface="Arial"/>
              </a:rPr>
              <a:t>i</a:t>
            </a:r>
            <a:r>
              <a:rPr sz="2000" spc="0" dirty="0" smtClean="0">
                <a:solidFill>
                  <a:srgbClr val="292934"/>
                </a:solidFill>
                <a:latin typeface="Arial"/>
                <a:cs typeface="Arial"/>
              </a:rPr>
              <a:t>n</a:t>
            </a:r>
            <a:r>
              <a:rPr sz="2000" spc="-5" dirty="0" smtClean="0">
                <a:solidFill>
                  <a:srgbClr val="292934"/>
                </a:solidFill>
                <a:latin typeface="Arial"/>
                <a:cs typeface="Arial"/>
              </a:rPr>
              <a:t>f</a:t>
            </a:r>
            <a:r>
              <a:rPr sz="2000" spc="0" dirty="0" smtClean="0">
                <a:solidFill>
                  <a:srgbClr val="292934"/>
                </a:solidFill>
                <a:latin typeface="Arial"/>
                <a:cs typeface="Arial"/>
              </a:rPr>
              <a:t>or</a:t>
            </a:r>
            <a:r>
              <a:rPr sz="2000" spc="-5" dirty="0" smtClean="0">
                <a:solidFill>
                  <a:srgbClr val="292934"/>
                </a:solidFill>
                <a:latin typeface="Arial"/>
                <a:cs typeface="Arial"/>
              </a:rPr>
              <a:t>m</a:t>
            </a:r>
            <a:r>
              <a:rPr sz="2000" spc="0" dirty="0" smtClean="0">
                <a:solidFill>
                  <a:srgbClr val="292934"/>
                </a:solidFill>
                <a:latin typeface="Arial"/>
                <a:cs typeface="Arial"/>
              </a:rPr>
              <a:t>a</a:t>
            </a:r>
            <a:r>
              <a:rPr sz="2000" spc="-10" dirty="0" smtClean="0">
                <a:solidFill>
                  <a:srgbClr val="292934"/>
                </a:solidFill>
                <a:latin typeface="Arial"/>
                <a:cs typeface="Arial"/>
              </a:rPr>
              <a:t>t</a:t>
            </a:r>
            <a:r>
              <a:rPr sz="2000" spc="-5" dirty="0" smtClean="0">
                <a:solidFill>
                  <a:srgbClr val="292934"/>
                </a:solidFill>
                <a:latin typeface="Arial"/>
                <a:cs typeface="Arial"/>
              </a:rPr>
              <a:t>i</a:t>
            </a:r>
            <a:r>
              <a:rPr sz="2000" spc="0" dirty="0" smtClean="0">
                <a:solidFill>
                  <a:srgbClr val="292934"/>
                </a:solidFill>
                <a:latin typeface="Arial"/>
                <a:cs typeface="Arial"/>
              </a:rPr>
              <a:t>on</a:t>
            </a:r>
            <a:r>
              <a:rPr sz="2000" spc="-30" dirty="0" smtClean="0">
                <a:solidFill>
                  <a:srgbClr val="292934"/>
                </a:solidFill>
                <a:latin typeface="Arial"/>
                <a:cs typeface="Arial"/>
              </a:rPr>
              <a:t> </a:t>
            </a:r>
            <a:r>
              <a:rPr sz="2000" spc="0" dirty="0" smtClean="0">
                <a:solidFill>
                  <a:srgbClr val="292934"/>
                </a:solidFill>
                <a:latin typeface="Arial"/>
                <a:cs typeface="Arial"/>
              </a:rPr>
              <a:t>and app</a:t>
            </a:r>
            <a:r>
              <a:rPr sz="2000" spc="-5" dirty="0" smtClean="0">
                <a:solidFill>
                  <a:srgbClr val="292934"/>
                </a:solidFill>
                <a:latin typeface="Arial"/>
                <a:cs typeface="Arial"/>
              </a:rPr>
              <a:t>li</a:t>
            </a:r>
            <a:r>
              <a:rPr sz="2000" spc="5" dirty="0" smtClean="0">
                <a:solidFill>
                  <a:srgbClr val="292934"/>
                </a:solidFill>
                <a:latin typeface="Arial"/>
                <a:cs typeface="Arial"/>
              </a:rPr>
              <a:t>c</a:t>
            </a:r>
            <a:r>
              <a:rPr sz="2000" spc="0" dirty="0" smtClean="0">
                <a:solidFill>
                  <a:srgbClr val="292934"/>
                </a:solidFill>
                <a:latin typeface="Arial"/>
                <a:cs typeface="Arial"/>
              </a:rPr>
              <a:t>a</a:t>
            </a:r>
            <a:r>
              <a:rPr sz="2000" spc="-10" dirty="0" smtClean="0">
                <a:solidFill>
                  <a:srgbClr val="292934"/>
                </a:solidFill>
                <a:latin typeface="Arial"/>
                <a:cs typeface="Arial"/>
              </a:rPr>
              <a:t>t</a:t>
            </a:r>
            <a:r>
              <a:rPr sz="2000" spc="-5" dirty="0" smtClean="0">
                <a:solidFill>
                  <a:srgbClr val="292934"/>
                </a:solidFill>
                <a:latin typeface="Arial"/>
                <a:cs typeface="Arial"/>
              </a:rPr>
              <a:t>i</a:t>
            </a:r>
            <a:r>
              <a:rPr sz="2000" spc="0" dirty="0" smtClean="0">
                <a:solidFill>
                  <a:srgbClr val="292934"/>
                </a:solidFill>
                <a:latin typeface="Arial"/>
                <a:cs typeface="Arial"/>
              </a:rPr>
              <a:t>on</a:t>
            </a:r>
            <a:endParaRPr sz="2000" dirty="0" smtClean="0">
              <a:latin typeface="Arial"/>
              <a:cs typeface="Arial"/>
            </a:endParaRPr>
          </a:p>
          <a:p>
            <a:pPr marL="469900" lvl="1" indent="-182880">
              <a:lnSpc>
                <a:spcPts val="2380"/>
              </a:lnSpc>
              <a:spcBef>
                <a:spcPts val="475"/>
              </a:spcBef>
              <a:buClr>
                <a:srgbClr val="93A299"/>
              </a:buClr>
              <a:buSzPct val="85000"/>
              <a:buFont typeface="Arial"/>
              <a:buChar char="•"/>
              <a:tabLst>
                <a:tab pos="469900" algn="l"/>
              </a:tabLst>
            </a:pPr>
            <a:r>
              <a:rPr sz="2000" spc="-5" dirty="0" smtClean="0">
                <a:solidFill>
                  <a:srgbClr val="292934"/>
                </a:solidFill>
                <a:latin typeface="Arial"/>
                <a:cs typeface="Arial"/>
              </a:rPr>
              <a:t>S</a:t>
            </a:r>
            <a:r>
              <a:rPr sz="2000" spc="-150" dirty="0" smtClean="0">
                <a:solidFill>
                  <a:srgbClr val="292934"/>
                </a:solidFill>
                <a:latin typeface="Arial"/>
                <a:cs typeface="Arial"/>
              </a:rPr>
              <a:t>A</a:t>
            </a:r>
            <a:r>
              <a:rPr sz="2000" spc="0" dirty="0" smtClean="0">
                <a:solidFill>
                  <a:srgbClr val="292934"/>
                </a:solidFill>
                <a:latin typeface="Arial"/>
                <a:cs typeface="Arial"/>
              </a:rPr>
              <a:t>T</a:t>
            </a:r>
            <a:r>
              <a:rPr sz="2000" spc="-45" dirty="0" smtClean="0">
                <a:solidFill>
                  <a:srgbClr val="292934"/>
                </a:solidFill>
                <a:latin typeface="Arial"/>
                <a:cs typeface="Arial"/>
              </a:rPr>
              <a:t> </a:t>
            </a:r>
            <a:r>
              <a:rPr sz="2000" spc="0" dirty="0" smtClean="0">
                <a:solidFill>
                  <a:srgbClr val="292934"/>
                </a:solidFill>
                <a:latin typeface="Arial"/>
                <a:cs typeface="Arial"/>
              </a:rPr>
              <a:t>reg</a:t>
            </a:r>
            <a:r>
              <a:rPr sz="2000" spc="-5" dirty="0" smtClean="0">
                <a:solidFill>
                  <a:srgbClr val="292934"/>
                </a:solidFill>
                <a:latin typeface="Arial"/>
                <a:cs typeface="Arial"/>
              </a:rPr>
              <a:t>i</a:t>
            </a:r>
            <a:r>
              <a:rPr sz="2000" spc="5" dirty="0" smtClean="0">
                <a:solidFill>
                  <a:srgbClr val="292934"/>
                </a:solidFill>
                <a:latin typeface="Arial"/>
                <a:cs typeface="Arial"/>
              </a:rPr>
              <a:t>s</a:t>
            </a:r>
            <a:r>
              <a:rPr sz="2000" spc="-5" dirty="0" smtClean="0">
                <a:solidFill>
                  <a:srgbClr val="292934"/>
                </a:solidFill>
                <a:latin typeface="Arial"/>
                <a:cs typeface="Arial"/>
              </a:rPr>
              <a:t>t</a:t>
            </a:r>
            <a:r>
              <a:rPr sz="2000" spc="0" dirty="0" smtClean="0">
                <a:solidFill>
                  <a:srgbClr val="292934"/>
                </a:solidFill>
                <a:latin typeface="Arial"/>
                <a:cs typeface="Arial"/>
              </a:rPr>
              <a:t>ra</a:t>
            </a:r>
            <a:r>
              <a:rPr sz="2000" spc="-10" dirty="0" smtClean="0">
                <a:solidFill>
                  <a:srgbClr val="292934"/>
                </a:solidFill>
                <a:latin typeface="Arial"/>
                <a:cs typeface="Arial"/>
              </a:rPr>
              <a:t>t</a:t>
            </a:r>
            <a:r>
              <a:rPr sz="2000" spc="-5" dirty="0" smtClean="0">
                <a:solidFill>
                  <a:srgbClr val="292934"/>
                </a:solidFill>
                <a:latin typeface="Arial"/>
                <a:cs typeface="Arial"/>
              </a:rPr>
              <a:t>i</a:t>
            </a:r>
            <a:r>
              <a:rPr sz="2000" spc="0" dirty="0" smtClean="0">
                <a:solidFill>
                  <a:srgbClr val="292934"/>
                </a:solidFill>
                <a:latin typeface="Arial"/>
                <a:cs typeface="Arial"/>
              </a:rPr>
              <a:t>on</a:t>
            </a:r>
            <a:endParaRPr sz="2000" dirty="0">
              <a:latin typeface="Arial"/>
              <a:cs typeface="Arial"/>
            </a:endParaRPr>
          </a:p>
        </p:txBody>
      </p:sp>
      <p:sp>
        <p:nvSpPr>
          <p:cNvPr id="5" name="object 5"/>
          <p:cNvSpPr/>
          <p:nvPr/>
        </p:nvSpPr>
        <p:spPr>
          <a:xfrm>
            <a:off x="3567725" y="1176291"/>
            <a:ext cx="4337049" cy="2924175"/>
          </a:xfrm>
          <a:prstGeom prst="rect">
            <a:avLst/>
          </a:prstGeom>
          <a:blipFill>
            <a:blip r:embed="rId2" cstate="print"/>
            <a:stretch>
              <a:fillRect/>
            </a:stretch>
          </a:blipFill>
        </p:spPr>
        <p:txBody>
          <a:bodyPr wrap="square" lIns="0" tIns="0" rIns="0" bIns="0" rtlCol="0">
            <a:noAutofit/>
          </a:bodyPr>
          <a:lstStyle/>
          <a:p>
            <a:endParaRPr dirty="0"/>
          </a:p>
        </p:txBody>
      </p:sp>
      <p:sp>
        <p:nvSpPr>
          <p:cNvPr id="6" name="object 6"/>
          <p:cNvSpPr/>
          <p:nvPr/>
        </p:nvSpPr>
        <p:spPr>
          <a:xfrm>
            <a:off x="4310062" y="3090829"/>
            <a:ext cx="4370386" cy="3502024"/>
          </a:xfrm>
          <a:prstGeom prst="rect">
            <a:avLst/>
          </a:prstGeom>
          <a:blipFill>
            <a:blip r:embed="rId3" cstate="print"/>
            <a:stretch>
              <a:fillRect/>
            </a:stretch>
          </a:blipFill>
        </p:spPr>
        <p:txBody>
          <a:bodyPr wrap="square" lIns="0" tIns="0" rIns="0" bIns="0" rtlCol="0">
            <a:noAutofit/>
          </a:bodyPr>
          <a:lstStyle/>
          <a:p>
            <a:endParaRPr dirty="0"/>
          </a:p>
        </p:txBody>
      </p:sp>
      <p:sp>
        <p:nvSpPr>
          <p:cNvPr id="7" name="object 7"/>
          <p:cNvSpPr txBox="1"/>
          <p:nvPr/>
        </p:nvSpPr>
        <p:spPr>
          <a:xfrm>
            <a:off x="3315136" y="6618867"/>
            <a:ext cx="5902960" cy="224790"/>
          </a:xfrm>
          <a:prstGeom prst="rect">
            <a:avLst/>
          </a:prstGeom>
        </p:spPr>
        <p:txBody>
          <a:bodyPr vert="horz" wrap="square" lIns="0" tIns="0" rIns="0" bIns="0" rtlCol="0">
            <a:noAutofit/>
          </a:bodyPr>
          <a:lstStyle/>
          <a:p>
            <a:pPr marL="12700">
              <a:lnSpc>
                <a:spcPct val="100000"/>
              </a:lnSpc>
            </a:pPr>
            <a:r>
              <a:rPr sz="1400" i="1" spc="-10" dirty="0" smtClean="0">
                <a:solidFill>
                  <a:srgbClr val="FF0000"/>
                </a:solidFill>
                <a:latin typeface="Arial"/>
                <a:cs typeface="Arial"/>
              </a:rPr>
              <a:t>N</a:t>
            </a:r>
            <a:r>
              <a:rPr sz="1400" i="1" spc="-5" dirty="0" smtClean="0">
                <a:solidFill>
                  <a:srgbClr val="FF0000"/>
                </a:solidFill>
                <a:latin typeface="Arial"/>
                <a:cs typeface="Arial"/>
              </a:rPr>
              <a:t>O</a:t>
            </a:r>
            <a:r>
              <a:rPr sz="1400" i="1" spc="-10" dirty="0" smtClean="0">
                <a:solidFill>
                  <a:srgbClr val="FF0000"/>
                </a:solidFill>
                <a:latin typeface="Arial"/>
                <a:cs typeface="Arial"/>
              </a:rPr>
              <a:t>T</a:t>
            </a:r>
            <a:r>
              <a:rPr sz="1400" i="1" spc="-5" dirty="0" smtClean="0">
                <a:solidFill>
                  <a:srgbClr val="FF0000"/>
                </a:solidFill>
                <a:latin typeface="Arial"/>
                <a:cs typeface="Arial"/>
              </a:rPr>
              <a:t>E</a:t>
            </a:r>
            <a:r>
              <a:rPr sz="1400" i="1" spc="0" dirty="0" smtClean="0">
                <a:solidFill>
                  <a:srgbClr val="FF0000"/>
                </a:solidFill>
                <a:latin typeface="Arial"/>
                <a:cs typeface="Arial"/>
              </a:rPr>
              <a:t>:</a:t>
            </a:r>
            <a:r>
              <a:rPr sz="1400" i="1" spc="-60" dirty="0" smtClean="0">
                <a:solidFill>
                  <a:srgbClr val="FF0000"/>
                </a:solidFill>
                <a:latin typeface="Arial"/>
                <a:cs typeface="Arial"/>
              </a:rPr>
              <a:t> </a:t>
            </a:r>
            <a:r>
              <a:rPr sz="1400" i="1" spc="-5" dirty="0" smtClean="0">
                <a:solidFill>
                  <a:srgbClr val="FF0000"/>
                </a:solidFill>
                <a:latin typeface="Arial"/>
                <a:cs typeface="Arial"/>
              </a:rPr>
              <a:t>A</a:t>
            </a:r>
            <a:r>
              <a:rPr sz="1400" i="1" spc="0" dirty="0" smtClean="0">
                <a:solidFill>
                  <a:srgbClr val="FF0000"/>
                </a:solidFill>
                <a:latin typeface="Arial"/>
                <a:cs typeface="Arial"/>
              </a:rPr>
              <a:t>ll</a:t>
            </a:r>
            <a:r>
              <a:rPr sz="1400" i="1" spc="5" dirty="0" smtClean="0">
                <a:solidFill>
                  <a:srgbClr val="FF0000"/>
                </a:solidFill>
                <a:latin typeface="Arial"/>
                <a:cs typeface="Arial"/>
              </a:rPr>
              <a:t> </a:t>
            </a:r>
            <a:r>
              <a:rPr sz="1400" i="1" spc="0" dirty="0" smtClean="0">
                <a:solidFill>
                  <a:srgbClr val="FF0000"/>
                </a:solidFill>
                <a:latin typeface="Arial"/>
                <a:cs typeface="Arial"/>
              </a:rPr>
              <a:t>r</a:t>
            </a:r>
            <a:r>
              <a:rPr sz="1400" i="1" spc="-5" dirty="0" smtClean="0">
                <a:solidFill>
                  <a:srgbClr val="FF0000"/>
                </a:solidFill>
                <a:latin typeface="Arial"/>
                <a:cs typeface="Arial"/>
              </a:rPr>
              <a:t>epo</a:t>
            </a:r>
            <a:r>
              <a:rPr sz="1400" i="1" spc="0" dirty="0" smtClean="0">
                <a:solidFill>
                  <a:srgbClr val="FF0000"/>
                </a:solidFill>
                <a:latin typeface="Arial"/>
                <a:cs typeface="Arial"/>
              </a:rPr>
              <a:t>r</a:t>
            </a:r>
            <a:r>
              <a:rPr sz="1400" i="1" spc="5" dirty="0" smtClean="0">
                <a:solidFill>
                  <a:srgbClr val="FF0000"/>
                </a:solidFill>
                <a:latin typeface="Arial"/>
                <a:cs typeface="Arial"/>
              </a:rPr>
              <a:t>t</a:t>
            </a:r>
            <a:r>
              <a:rPr sz="1400" i="1" spc="0" dirty="0" smtClean="0">
                <a:solidFill>
                  <a:srgbClr val="FF0000"/>
                </a:solidFill>
                <a:latin typeface="Arial"/>
                <a:cs typeface="Arial"/>
              </a:rPr>
              <a:t>s</a:t>
            </a:r>
            <a:r>
              <a:rPr sz="1400" i="1" spc="-50" dirty="0" smtClean="0">
                <a:solidFill>
                  <a:srgbClr val="FF0000"/>
                </a:solidFill>
                <a:latin typeface="Arial"/>
                <a:cs typeface="Arial"/>
              </a:rPr>
              <a:t> </a:t>
            </a:r>
            <a:r>
              <a:rPr sz="1400" i="1" spc="-5" dirty="0" smtClean="0">
                <a:solidFill>
                  <a:srgbClr val="FF0000"/>
                </a:solidFill>
                <a:latin typeface="Arial"/>
                <a:cs typeface="Arial"/>
              </a:rPr>
              <a:t>a</a:t>
            </a:r>
            <a:r>
              <a:rPr sz="1400" i="1" spc="0" dirty="0" smtClean="0">
                <a:solidFill>
                  <a:srgbClr val="FF0000"/>
                </a:solidFill>
                <a:latin typeface="Arial"/>
                <a:cs typeface="Arial"/>
              </a:rPr>
              <a:t>re</a:t>
            </a:r>
            <a:r>
              <a:rPr sz="1400" i="1" spc="-20" dirty="0" smtClean="0">
                <a:solidFill>
                  <a:srgbClr val="FF0000"/>
                </a:solidFill>
                <a:latin typeface="Arial"/>
                <a:cs typeface="Arial"/>
              </a:rPr>
              <a:t> </a:t>
            </a:r>
            <a:r>
              <a:rPr sz="1400" i="1" spc="5" dirty="0" smtClean="0">
                <a:solidFill>
                  <a:srgbClr val="FF0000"/>
                </a:solidFill>
                <a:latin typeface="Arial"/>
                <a:cs typeface="Arial"/>
              </a:rPr>
              <a:t>s</a:t>
            </a:r>
            <a:r>
              <a:rPr sz="1400" i="1" spc="-5" dirty="0" smtClean="0">
                <a:solidFill>
                  <a:srgbClr val="FF0000"/>
                </a:solidFill>
                <a:latin typeface="Arial"/>
                <a:cs typeface="Arial"/>
              </a:rPr>
              <a:t>ub</a:t>
            </a:r>
            <a:r>
              <a:rPr sz="1400" i="1" spc="0" dirty="0" smtClean="0">
                <a:solidFill>
                  <a:srgbClr val="FF0000"/>
                </a:solidFill>
                <a:latin typeface="Arial"/>
                <a:cs typeface="Arial"/>
              </a:rPr>
              <a:t>j</a:t>
            </a:r>
            <a:r>
              <a:rPr sz="1400" i="1" spc="-5" dirty="0" smtClean="0">
                <a:solidFill>
                  <a:srgbClr val="FF0000"/>
                </a:solidFill>
                <a:latin typeface="Arial"/>
                <a:cs typeface="Arial"/>
              </a:rPr>
              <a:t>e</a:t>
            </a:r>
            <a:r>
              <a:rPr sz="1400" i="1" spc="5" dirty="0" smtClean="0">
                <a:solidFill>
                  <a:srgbClr val="FF0000"/>
                </a:solidFill>
                <a:latin typeface="Arial"/>
                <a:cs typeface="Arial"/>
              </a:rPr>
              <a:t>c</a:t>
            </a:r>
            <a:r>
              <a:rPr sz="1400" i="1" spc="0" dirty="0" smtClean="0">
                <a:solidFill>
                  <a:srgbClr val="FF0000"/>
                </a:solidFill>
                <a:latin typeface="Arial"/>
                <a:cs typeface="Arial"/>
              </a:rPr>
              <a:t>t</a:t>
            </a:r>
            <a:r>
              <a:rPr sz="1400" i="1" spc="-25" dirty="0" smtClean="0">
                <a:solidFill>
                  <a:srgbClr val="FF0000"/>
                </a:solidFill>
                <a:latin typeface="Arial"/>
                <a:cs typeface="Arial"/>
              </a:rPr>
              <a:t> </a:t>
            </a:r>
            <a:r>
              <a:rPr sz="1400" i="1" spc="5" dirty="0" smtClean="0">
                <a:solidFill>
                  <a:srgbClr val="FF0000"/>
                </a:solidFill>
                <a:latin typeface="Arial"/>
                <a:cs typeface="Arial"/>
              </a:rPr>
              <a:t>t</a:t>
            </a:r>
            <a:r>
              <a:rPr sz="1400" i="1" spc="0" dirty="0" smtClean="0">
                <a:solidFill>
                  <a:srgbClr val="FF0000"/>
                </a:solidFill>
                <a:latin typeface="Arial"/>
                <a:cs typeface="Arial"/>
              </a:rPr>
              <a:t>o</a:t>
            </a:r>
            <a:r>
              <a:rPr sz="1400" i="1" spc="-20" dirty="0" smtClean="0">
                <a:solidFill>
                  <a:srgbClr val="FF0000"/>
                </a:solidFill>
                <a:latin typeface="Arial"/>
                <a:cs typeface="Arial"/>
              </a:rPr>
              <a:t> </a:t>
            </a:r>
            <a:r>
              <a:rPr sz="1400" i="1" spc="5" dirty="0" smtClean="0">
                <a:solidFill>
                  <a:srgbClr val="FF0000"/>
                </a:solidFill>
                <a:latin typeface="Arial"/>
                <a:cs typeface="Arial"/>
              </a:rPr>
              <a:t>c</a:t>
            </a:r>
            <a:r>
              <a:rPr sz="1400" i="1" spc="-5" dirty="0" smtClean="0">
                <a:solidFill>
                  <a:srgbClr val="FF0000"/>
                </a:solidFill>
                <a:latin typeface="Arial"/>
                <a:cs typeface="Arial"/>
              </a:rPr>
              <a:t>hang</a:t>
            </a:r>
            <a:r>
              <a:rPr sz="1400" i="1" spc="0" dirty="0" smtClean="0">
                <a:solidFill>
                  <a:srgbClr val="FF0000"/>
                </a:solidFill>
                <a:latin typeface="Arial"/>
                <a:cs typeface="Arial"/>
              </a:rPr>
              <a:t>e</a:t>
            </a:r>
            <a:r>
              <a:rPr sz="1400" i="1" spc="-45" dirty="0" smtClean="0">
                <a:solidFill>
                  <a:srgbClr val="FF0000"/>
                </a:solidFill>
                <a:latin typeface="Arial"/>
                <a:cs typeface="Arial"/>
              </a:rPr>
              <a:t> </a:t>
            </a:r>
            <a:r>
              <a:rPr sz="1400" i="1" spc="-5" dirty="0" smtClean="0">
                <a:solidFill>
                  <a:srgbClr val="FF0000"/>
                </a:solidFill>
                <a:latin typeface="Arial"/>
                <a:cs typeface="Arial"/>
              </a:rPr>
              <a:t>an</a:t>
            </a:r>
            <a:r>
              <a:rPr sz="1400" i="1" spc="0" dirty="0" smtClean="0">
                <a:solidFill>
                  <a:srgbClr val="FF0000"/>
                </a:solidFill>
                <a:latin typeface="Arial"/>
                <a:cs typeface="Arial"/>
              </a:rPr>
              <a:t>d</a:t>
            </a:r>
            <a:r>
              <a:rPr sz="1400" i="1" spc="-20" dirty="0" smtClean="0">
                <a:solidFill>
                  <a:srgbClr val="FF0000"/>
                </a:solidFill>
                <a:latin typeface="Arial"/>
                <a:cs typeface="Arial"/>
              </a:rPr>
              <a:t> </a:t>
            </a:r>
            <a:r>
              <a:rPr sz="1400" i="1" spc="5" dirty="0" smtClean="0">
                <a:solidFill>
                  <a:srgbClr val="FF0000"/>
                </a:solidFill>
                <a:latin typeface="Arial"/>
                <a:cs typeface="Arial"/>
              </a:rPr>
              <a:t>s</a:t>
            </a:r>
            <a:r>
              <a:rPr sz="1400" i="1" spc="-5" dirty="0" smtClean="0">
                <a:solidFill>
                  <a:srgbClr val="FF0000"/>
                </a:solidFill>
                <a:latin typeface="Arial"/>
                <a:cs typeface="Arial"/>
              </a:rPr>
              <a:t>hou</a:t>
            </a:r>
            <a:r>
              <a:rPr sz="1400" i="1" spc="0" dirty="0" smtClean="0">
                <a:solidFill>
                  <a:srgbClr val="FF0000"/>
                </a:solidFill>
                <a:latin typeface="Arial"/>
                <a:cs typeface="Arial"/>
              </a:rPr>
              <a:t>ld</a:t>
            </a:r>
            <a:r>
              <a:rPr sz="1400" i="1" spc="-30" dirty="0" smtClean="0">
                <a:solidFill>
                  <a:srgbClr val="FF0000"/>
                </a:solidFill>
                <a:latin typeface="Arial"/>
                <a:cs typeface="Arial"/>
              </a:rPr>
              <a:t> </a:t>
            </a:r>
            <a:r>
              <a:rPr sz="1400" i="1" spc="-5" dirty="0" smtClean="0">
                <a:solidFill>
                  <a:srgbClr val="FF0000"/>
                </a:solidFill>
                <a:latin typeface="Arial"/>
                <a:cs typeface="Arial"/>
              </a:rPr>
              <a:t>no</a:t>
            </a:r>
            <a:r>
              <a:rPr sz="1400" i="1" spc="0" dirty="0" smtClean="0">
                <a:solidFill>
                  <a:srgbClr val="FF0000"/>
                </a:solidFill>
                <a:latin typeface="Arial"/>
                <a:cs typeface="Arial"/>
              </a:rPr>
              <a:t>t</a:t>
            </a:r>
            <a:r>
              <a:rPr sz="1400" i="1" spc="-15" dirty="0" smtClean="0">
                <a:solidFill>
                  <a:srgbClr val="FF0000"/>
                </a:solidFill>
                <a:latin typeface="Arial"/>
                <a:cs typeface="Arial"/>
              </a:rPr>
              <a:t> </a:t>
            </a:r>
            <a:r>
              <a:rPr sz="1400" i="1" spc="-5" dirty="0" smtClean="0">
                <a:solidFill>
                  <a:srgbClr val="FF0000"/>
                </a:solidFill>
                <a:latin typeface="Arial"/>
                <a:cs typeface="Arial"/>
              </a:rPr>
              <a:t>b</a:t>
            </a:r>
            <a:r>
              <a:rPr sz="1400" i="1" spc="0" dirty="0" smtClean="0">
                <a:solidFill>
                  <a:srgbClr val="FF0000"/>
                </a:solidFill>
                <a:latin typeface="Arial"/>
                <a:cs typeface="Arial"/>
              </a:rPr>
              <a:t>e</a:t>
            </a:r>
            <a:r>
              <a:rPr sz="1400" i="1" spc="-20" dirty="0" smtClean="0">
                <a:solidFill>
                  <a:srgbClr val="FF0000"/>
                </a:solidFill>
                <a:latin typeface="Arial"/>
                <a:cs typeface="Arial"/>
              </a:rPr>
              <a:t> </a:t>
            </a:r>
            <a:r>
              <a:rPr sz="1400" i="1" spc="5" dirty="0" smtClean="0">
                <a:solidFill>
                  <a:srgbClr val="FF0000"/>
                </a:solidFill>
                <a:latin typeface="Arial"/>
                <a:cs typeface="Arial"/>
              </a:rPr>
              <a:t>c</a:t>
            </a:r>
            <a:r>
              <a:rPr sz="1400" i="1" spc="-5" dirty="0" smtClean="0">
                <a:solidFill>
                  <a:srgbClr val="FF0000"/>
                </a:solidFill>
                <a:latin typeface="Arial"/>
                <a:cs typeface="Arial"/>
              </a:rPr>
              <a:t>on</a:t>
            </a:r>
            <a:r>
              <a:rPr sz="1400" i="1" spc="5" dirty="0" smtClean="0">
                <a:solidFill>
                  <a:srgbClr val="FF0000"/>
                </a:solidFill>
                <a:latin typeface="Arial"/>
                <a:cs typeface="Arial"/>
              </a:rPr>
              <a:t>s</a:t>
            </a:r>
            <a:r>
              <a:rPr sz="1400" i="1" spc="0" dirty="0" smtClean="0">
                <a:solidFill>
                  <a:srgbClr val="FF0000"/>
                </a:solidFill>
                <a:latin typeface="Arial"/>
                <a:cs typeface="Arial"/>
              </a:rPr>
              <a:t>i</a:t>
            </a:r>
            <a:r>
              <a:rPr sz="1400" i="1" spc="-5" dirty="0" smtClean="0">
                <a:solidFill>
                  <a:srgbClr val="FF0000"/>
                </a:solidFill>
                <a:latin typeface="Arial"/>
                <a:cs typeface="Arial"/>
              </a:rPr>
              <a:t>de</a:t>
            </a:r>
            <a:r>
              <a:rPr sz="1400" i="1" spc="0" dirty="0" smtClean="0">
                <a:solidFill>
                  <a:srgbClr val="FF0000"/>
                </a:solidFill>
                <a:latin typeface="Arial"/>
                <a:cs typeface="Arial"/>
              </a:rPr>
              <a:t>r</a:t>
            </a:r>
            <a:r>
              <a:rPr sz="1400" i="1" spc="-5" dirty="0" smtClean="0">
                <a:solidFill>
                  <a:srgbClr val="FF0000"/>
                </a:solidFill>
                <a:latin typeface="Arial"/>
                <a:cs typeface="Arial"/>
              </a:rPr>
              <a:t>e</a:t>
            </a:r>
            <a:r>
              <a:rPr sz="1400" i="1" spc="0" dirty="0" smtClean="0">
                <a:solidFill>
                  <a:srgbClr val="FF0000"/>
                </a:solidFill>
                <a:latin typeface="Arial"/>
                <a:cs typeface="Arial"/>
              </a:rPr>
              <a:t>d</a:t>
            </a:r>
            <a:r>
              <a:rPr sz="1400" i="1" spc="-45" dirty="0" smtClean="0">
                <a:solidFill>
                  <a:srgbClr val="FF0000"/>
                </a:solidFill>
                <a:latin typeface="Arial"/>
                <a:cs typeface="Arial"/>
              </a:rPr>
              <a:t> </a:t>
            </a:r>
            <a:r>
              <a:rPr sz="1400" i="1" spc="5" dirty="0" smtClean="0">
                <a:solidFill>
                  <a:srgbClr val="FF0000"/>
                </a:solidFill>
                <a:latin typeface="Arial"/>
                <a:cs typeface="Arial"/>
              </a:rPr>
              <a:t>f</a:t>
            </a:r>
            <a:r>
              <a:rPr sz="1400" i="1" spc="0" dirty="0" smtClean="0">
                <a:solidFill>
                  <a:srgbClr val="FF0000"/>
                </a:solidFill>
                <a:latin typeface="Arial"/>
                <a:cs typeface="Arial"/>
              </a:rPr>
              <a:t>i</a:t>
            </a:r>
            <a:r>
              <a:rPr sz="1400" i="1" spc="-5" dirty="0" smtClean="0">
                <a:solidFill>
                  <a:srgbClr val="FF0000"/>
                </a:solidFill>
                <a:latin typeface="Arial"/>
                <a:cs typeface="Arial"/>
              </a:rPr>
              <a:t>nal</a:t>
            </a:r>
            <a:endParaRPr sz="1400" dirty="0">
              <a:latin typeface="Arial"/>
              <a:cs typeface="Aria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71" name="AutoShape 7" descr="Screen shot of the My Road homepage."/>
          <p:cNvSpPr>
            <a:spLocks noChangeArrowheads="1"/>
          </p:cNvSpPr>
          <p:nvPr/>
        </p:nvSpPr>
        <p:spPr bwMode="auto">
          <a:xfrm rot="14141094">
            <a:off x="2006600" y="937260"/>
            <a:ext cx="444500" cy="241300"/>
          </a:xfrm>
          <a:prstGeom prst="rightArrow">
            <a:avLst>
              <a:gd name="adj1" fmla="val 30000"/>
              <a:gd name="adj2" fmla="val 126798"/>
            </a:avLst>
          </a:prstGeom>
          <a:solidFill>
            <a:schemeClr val="tx2"/>
          </a:solidFill>
          <a:ln w="28575">
            <a:solidFill>
              <a:srgbClr val="000000"/>
            </a:solidFill>
            <a:miter lim="800000"/>
            <a:headEnd/>
            <a:tailEnd/>
          </a:ln>
          <a:effectLst>
            <a:outerShdw dist="107763" dir="2700000" algn="ctr" rotWithShape="0">
              <a:schemeClr val="bg2">
                <a:alpha val="50000"/>
              </a:schemeClr>
            </a:outerShdw>
          </a:effectLst>
        </p:spPr>
        <p:txBody>
          <a:bodyPr wrap="none" anchor="ctr"/>
          <a:lstStyle/>
          <a:p>
            <a:pPr eaLnBrk="0" fontAlgn="base" hangingPunct="0">
              <a:spcBef>
                <a:spcPct val="0"/>
              </a:spcBef>
              <a:spcAft>
                <a:spcPct val="0"/>
              </a:spcAft>
              <a:defRPr/>
            </a:pPr>
            <a:endParaRPr lang="en-US" sz="2800" b="1" dirty="0">
              <a:solidFill>
                <a:srgbClr val="FFFFFF"/>
              </a:solidFill>
              <a:latin typeface="Serifa Std 45 Light" pitchFamily="18" charset="0"/>
              <a:ea typeface="ＭＳ Ｐゴシック" charset="0"/>
            </a:endParaRPr>
          </a:p>
        </p:txBody>
      </p:sp>
      <p:sp>
        <p:nvSpPr>
          <p:cNvPr id="2" name="Title 1"/>
          <p:cNvSpPr>
            <a:spLocks noGrp="1"/>
          </p:cNvSpPr>
          <p:nvPr>
            <p:ph type="title"/>
          </p:nvPr>
        </p:nvSpPr>
        <p:spPr/>
        <p:txBody>
          <a:bodyPr/>
          <a:lstStyle/>
          <a:p>
            <a:r>
              <a:rPr lang="en-US" sz="2200" dirty="0" smtClean="0"/>
              <a:t>MyRoad™ Personality Explorer</a:t>
            </a:r>
            <a:endParaRPr lang="en-US" sz="2200" dirty="0"/>
          </a:p>
        </p:txBody>
      </p:sp>
      <p:sp>
        <p:nvSpPr>
          <p:cNvPr id="7"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solidFill>
                  <a:srgbClr val="7E8B7A"/>
                </a:solidFill>
              </a:rPr>
              <a:pPr>
                <a:defRPr/>
              </a:pPr>
              <a:t>27</a:t>
            </a:fld>
            <a:endParaRPr lang="en-US" dirty="0">
              <a:solidFill>
                <a:srgbClr val="7E8B7A"/>
              </a:solidFill>
            </a:endParaRPr>
          </a:p>
        </p:txBody>
      </p:sp>
      <p:pic>
        <p:nvPicPr>
          <p:cNvPr id="1026" name="Picture 2" descr="Screen shot of the My Road homepa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5150" y="771525"/>
            <a:ext cx="8013700" cy="5314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84885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withEffect">
                                  <p:stCondLst>
                                    <p:cond delay="0"/>
                                  </p:stCondLst>
                                  <p:childTnLst>
                                    <p:animMotion origin="layout" path="M -0.0257 -0.01574 C -0.01215 0.07593 0.00156 0.1676 0.05069 0.2676 C 0.09983 0.3676 0.1842 0.47593 0.26875 0.58426 " pathEditMode="relative" ptsTypes="aaA">
                                      <p:cBhvr>
                                        <p:cTn id="6" dur="2000" fill="hold"/>
                                        <p:tgtEl>
                                          <p:spTgt spid="267271"/>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1" nodeType="clickEffect">
                                  <p:stCondLst>
                                    <p:cond delay="0"/>
                                  </p:stCondLst>
                                  <p:childTnLst>
                                    <p:animMotion origin="layout" path="M 0.26875 0.58426 C 0.14983 0.4507 0.03142 0.31922 -0.03403 0.2176 C -0.09948 0.11598 -0.10556 0.02547 -0.12431 -0.025 " pathEditMode="relative" rAng="0" ptsTypes="aaa">
                                      <p:cBhvr>
                                        <p:cTn id="10" dur="2000" fill="hold"/>
                                        <p:tgtEl>
                                          <p:spTgt spid="267271"/>
                                        </p:tgtEl>
                                        <p:attrNameLst>
                                          <p:attrName>ppt_x</p:attrName>
                                          <p:attrName>ppt_y</p:attrName>
                                        </p:attrNameLst>
                                      </p:cBhvr>
                                      <p:rCtr x="-19653" y="-30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1" grpId="0" animBg="1"/>
      <p:bldP spid="267271"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01035" y="1905000"/>
            <a:ext cx="2990850" cy="1983105"/>
          </a:xfrm>
          <a:prstGeom prst="rect">
            <a:avLst/>
          </a:prstGeom>
        </p:spPr>
        <p:txBody>
          <a:bodyPr vert="horz" wrap="square" lIns="0" tIns="0" rIns="0" bIns="0" rtlCol="0">
            <a:noAutofit/>
          </a:bodyPr>
          <a:lstStyle/>
          <a:p>
            <a:pPr marL="12700" marR="12700" indent="-1905" algn="ctr">
              <a:lnSpc>
                <a:spcPct val="120000"/>
              </a:lnSpc>
            </a:pPr>
            <a:r>
              <a:rPr sz="3600" b="1" dirty="0" smtClean="0">
                <a:solidFill>
                  <a:srgbClr val="0070C0"/>
                </a:solidFill>
                <a:latin typeface="Arial"/>
                <a:cs typeface="Arial"/>
              </a:rPr>
              <a:t>R</a:t>
            </a:r>
            <a:r>
              <a:rPr sz="3600" b="1" spc="-5" dirty="0" smtClean="0">
                <a:solidFill>
                  <a:srgbClr val="0070C0"/>
                </a:solidFill>
                <a:latin typeface="Arial"/>
                <a:cs typeface="Arial"/>
              </a:rPr>
              <a:t>ESO</a:t>
            </a:r>
            <a:r>
              <a:rPr sz="3600" b="1" spc="0" dirty="0" smtClean="0">
                <a:solidFill>
                  <a:srgbClr val="0070C0"/>
                </a:solidFill>
                <a:latin typeface="Arial"/>
                <a:cs typeface="Arial"/>
              </a:rPr>
              <a:t>URC</a:t>
            </a:r>
            <a:r>
              <a:rPr sz="3600" b="1" spc="-5" dirty="0" smtClean="0">
                <a:solidFill>
                  <a:srgbClr val="0070C0"/>
                </a:solidFill>
                <a:latin typeface="Arial"/>
                <a:cs typeface="Arial"/>
              </a:rPr>
              <a:t>E</a:t>
            </a:r>
            <a:r>
              <a:rPr sz="3600" b="1" spc="0" dirty="0" smtClean="0">
                <a:solidFill>
                  <a:srgbClr val="0070C0"/>
                </a:solidFill>
                <a:latin typeface="Arial"/>
                <a:cs typeface="Arial"/>
              </a:rPr>
              <a:t>S </a:t>
            </a:r>
            <a:r>
              <a:rPr sz="3600" b="1" spc="-65" dirty="0" smtClean="0">
                <a:solidFill>
                  <a:srgbClr val="0070C0"/>
                </a:solidFill>
                <a:latin typeface="Arial"/>
                <a:cs typeface="Arial"/>
              </a:rPr>
              <a:t>T</a:t>
            </a:r>
            <a:r>
              <a:rPr sz="3600" b="1" spc="0" dirty="0" smtClean="0">
                <a:solidFill>
                  <a:srgbClr val="0070C0"/>
                </a:solidFill>
                <a:latin typeface="Arial"/>
                <a:cs typeface="Arial"/>
              </a:rPr>
              <a:t>O SUPP</a:t>
            </a:r>
            <a:r>
              <a:rPr sz="3600" b="1" spc="-5" dirty="0" smtClean="0">
                <a:solidFill>
                  <a:srgbClr val="0070C0"/>
                </a:solidFill>
                <a:latin typeface="Arial"/>
                <a:cs typeface="Arial"/>
              </a:rPr>
              <a:t>O</a:t>
            </a:r>
            <a:r>
              <a:rPr sz="3600" b="1" spc="0" dirty="0" smtClean="0">
                <a:solidFill>
                  <a:srgbClr val="0070C0"/>
                </a:solidFill>
                <a:latin typeface="Arial"/>
                <a:cs typeface="Arial"/>
              </a:rPr>
              <a:t>RT </a:t>
            </a:r>
            <a:r>
              <a:rPr sz="3600" b="1" spc="-5" dirty="0" smtClean="0">
                <a:solidFill>
                  <a:srgbClr val="0070C0"/>
                </a:solidFill>
                <a:latin typeface="Arial"/>
                <a:cs typeface="Arial"/>
              </a:rPr>
              <a:t>ST</a:t>
            </a:r>
            <a:r>
              <a:rPr sz="3600" b="1" spc="0" dirty="0" smtClean="0">
                <a:solidFill>
                  <a:srgbClr val="0070C0"/>
                </a:solidFill>
                <a:latin typeface="Arial"/>
                <a:cs typeface="Arial"/>
              </a:rPr>
              <a:t>UD</a:t>
            </a:r>
            <a:r>
              <a:rPr sz="3600" b="1" spc="-5" dirty="0" smtClean="0">
                <a:solidFill>
                  <a:srgbClr val="0070C0"/>
                </a:solidFill>
                <a:latin typeface="Arial"/>
                <a:cs typeface="Arial"/>
              </a:rPr>
              <a:t>E</a:t>
            </a:r>
            <a:r>
              <a:rPr sz="3600" b="1" spc="0" dirty="0" smtClean="0">
                <a:solidFill>
                  <a:srgbClr val="0070C0"/>
                </a:solidFill>
                <a:latin typeface="Arial"/>
                <a:cs typeface="Arial"/>
              </a:rPr>
              <a:t>N</a:t>
            </a:r>
            <a:r>
              <a:rPr sz="3600" b="1" spc="-5" dirty="0" smtClean="0">
                <a:solidFill>
                  <a:srgbClr val="0070C0"/>
                </a:solidFill>
                <a:latin typeface="Arial"/>
                <a:cs typeface="Arial"/>
              </a:rPr>
              <a:t>T</a:t>
            </a:r>
            <a:r>
              <a:rPr sz="3600" b="1" spc="0" dirty="0" smtClean="0">
                <a:solidFill>
                  <a:srgbClr val="0070C0"/>
                </a:solidFill>
                <a:latin typeface="Arial"/>
                <a:cs typeface="Arial"/>
              </a:rPr>
              <a:t>S</a:t>
            </a:r>
            <a:endParaRPr sz="3600" dirty="0">
              <a:latin typeface="Arial"/>
              <a:cs typeface="Aria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3999" cy="6857999"/>
          </a:xfrm>
          <a:prstGeom prst="rect">
            <a:avLst/>
          </a:prstGeom>
          <a:blipFill>
            <a:blip r:embed="rId2" cstate="print"/>
            <a:stretch>
              <a:fillRect/>
            </a:stretch>
          </a:blipFill>
        </p:spPr>
        <p:txBody>
          <a:bodyPr wrap="square" lIns="0" tIns="0" rIns="0" bIns="0" rtlCol="0">
            <a:noAutofit/>
          </a:bodyPr>
          <a:lstStyle/>
          <a:p>
            <a:endParaRPr dirty="0"/>
          </a:p>
        </p:txBody>
      </p:sp>
      <p:sp>
        <p:nvSpPr>
          <p:cNvPr id="3" name="object 3"/>
          <p:cNvSpPr/>
          <p:nvPr/>
        </p:nvSpPr>
        <p:spPr>
          <a:xfrm>
            <a:off x="2058987" y="1530350"/>
            <a:ext cx="4721224" cy="3817937"/>
          </a:xfrm>
          <a:prstGeom prst="rect">
            <a:avLst/>
          </a:prstGeom>
          <a:blipFill>
            <a:blip r:embed="rId3" cstate="print"/>
            <a:stretch>
              <a:fillRect/>
            </a:stretch>
          </a:blipFill>
        </p:spPr>
        <p:txBody>
          <a:bodyPr wrap="square" lIns="0" tIns="0" rIns="0" bIns="0" rtlCol="0">
            <a:noAutofit/>
          </a:bodyPr>
          <a:lstStyle/>
          <a:p>
            <a:endParaRPr dirty="0"/>
          </a:p>
        </p:txBody>
      </p:sp>
      <p:sp>
        <p:nvSpPr>
          <p:cNvPr id="4" name="object 4"/>
          <p:cNvSpPr/>
          <p:nvPr/>
        </p:nvSpPr>
        <p:spPr>
          <a:xfrm>
            <a:off x="8001000" y="5943600"/>
            <a:ext cx="695324" cy="595312"/>
          </a:xfrm>
          <a:prstGeom prst="rect">
            <a:avLst/>
          </a:prstGeom>
          <a:blipFill>
            <a:blip r:embed="rId4" cstate="print"/>
            <a:stretch>
              <a:fillRect/>
            </a:stretch>
          </a:blipFill>
        </p:spPr>
        <p:txBody>
          <a:bodyPr wrap="square" lIns="0" tIns="0" rIns="0" bIns="0" rtlCol="0">
            <a:noAutofit/>
          </a:bodyPr>
          <a:lstStyle/>
          <a:p>
            <a:endParaRPr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0109" y="1274107"/>
            <a:ext cx="4819431" cy="4029219"/>
          </a:xfrm>
        </p:spPr>
        <p:txBody>
          <a:bodyPr/>
          <a:lstStyle/>
          <a:p>
            <a:pPr>
              <a:spcBef>
                <a:spcPts val="1200"/>
              </a:spcBef>
            </a:pPr>
            <a:r>
              <a:rPr lang="en-US" sz="1350" dirty="0"/>
              <a:t>Get a baseline of your college readiness.</a:t>
            </a:r>
          </a:p>
          <a:p>
            <a:pPr>
              <a:spcBef>
                <a:spcPts val="1200"/>
              </a:spcBef>
            </a:pPr>
            <a:r>
              <a:rPr lang="en-US" sz="1350" dirty="0"/>
              <a:t>Prepare for the PSAT/NMSQT</a:t>
            </a:r>
            <a:r>
              <a:rPr lang="en-US" sz="750" baseline="80000" dirty="0"/>
              <a:t>®</a:t>
            </a:r>
            <a:r>
              <a:rPr lang="en-US" sz="1350" dirty="0"/>
              <a:t> and SAT</a:t>
            </a:r>
            <a:r>
              <a:rPr lang="en-US" sz="750" baseline="80000" dirty="0"/>
              <a:t>®</a:t>
            </a:r>
            <a:r>
              <a:rPr lang="en-US" sz="750" dirty="0"/>
              <a:t>.</a:t>
            </a:r>
          </a:p>
          <a:p>
            <a:pPr>
              <a:spcBef>
                <a:spcPts val="1200"/>
              </a:spcBef>
            </a:pPr>
            <a:r>
              <a:rPr lang="en-US" sz="1350" dirty="0"/>
              <a:t>Get free, personalized, and focused practice through</a:t>
            </a:r>
            <a:br>
              <a:rPr lang="en-US" sz="1350" dirty="0"/>
            </a:br>
            <a:r>
              <a:rPr lang="en-US" sz="1350" dirty="0"/>
              <a:t>Khan Academy</a:t>
            </a:r>
            <a:r>
              <a:rPr lang="en-US" sz="750" baseline="80000" dirty="0"/>
              <a:t>®</a:t>
            </a:r>
            <a:r>
              <a:rPr lang="en-US" sz="750" dirty="0"/>
              <a:t>.</a:t>
            </a:r>
            <a:r>
              <a:rPr lang="en-US" sz="1350" dirty="0"/>
              <a:t> </a:t>
            </a:r>
          </a:p>
          <a:p>
            <a:pPr>
              <a:spcBef>
                <a:spcPts val="1200"/>
              </a:spcBef>
            </a:pPr>
            <a:r>
              <a:rPr lang="en-US" sz="1350" dirty="0"/>
              <a:t>Start getting ready for college with college and career planning tools.</a:t>
            </a:r>
          </a:p>
          <a:p>
            <a:pPr>
              <a:spcBef>
                <a:spcPts val="1200"/>
              </a:spcBef>
            </a:pPr>
            <a:r>
              <a:rPr lang="en-US" sz="1350" dirty="0"/>
              <a:t>See which AP</a:t>
            </a:r>
            <a:r>
              <a:rPr lang="en-US" sz="750" baseline="80000" dirty="0"/>
              <a:t>®</a:t>
            </a:r>
            <a:r>
              <a:rPr lang="en-US" sz="1350" dirty="0"/>
              <a:t> courses for which you might be ready.</a:t>
            </a:r>
          </a:p>
          <a:p>
            <a:endParaRPr lang="en-US" dirty="0"/>
          </a:p>
        </p:txBody>
      </p:sp>
      <p:sp>
        <p:nvSpPr>
          <p:cNvPr id="3" name="Slide Number Placeholder 2"/>
          <p:cNvSpPr>
            <a:spLocks noGrp="1"/>
          </p:cNvSpPr>
          <p:nvPr>
            <p:ph type="sldNum" sz="quarter" idx="12"/>
          </p:nvPr>
        </p:nvSpPr>
        <p:spPr/>
        <p:txBody>
          <a:bodyPr/>
          <a:lstStyle/>
          <a:p>
            <a:fld id="{017ED8CA-143E-8B40-B3C8-0174DDF149EE}" type="slidenum">
              <a:rPr lang="en-US" smtClean="0"/>
              <a:t>3</a:t>
            </a:fld>
            <a:endParaRPr lang="en-US" dirty="0"/>
          </a:p>
        </p:txBody>
      </p:sp>
      <p:sp>
        <p:nvSpPr>
          <p:cNvPr id="6" name="Title 5"/>
          <p:cNvSpPr>
            <a:spLocks noGrp="1"/>
          </p:cNvSpPr>
          <p:nvPr>
            <p:ph type="title"/>
          </p:nvPr>
        </p:nvSpPr>
        <p:spPr>
          <a:xfrm>
            <a:off x="350045" y="1274107"/>
            <a:ext cx="2806303" cy="1246495"/>
          </a:xfrm>
        </p:spPr>
        <p:txBody>
          <a:bodyPr/>
          <a:lstStyle/>
          <a:p>
            <a:r>
              <a:rPr lang="en-US" sz="2400" dirty="0"/>
              <a:t>Benefits of</a:t>
            </a:r>
            <a:br>
              <a:rPr lang="en-US" sz="2400" dirty="0"/>
            </a:br>
            <a:r>
              <a:rPr lang="en-US" sz="2400" dirty="0"/>
              <a:t>Taking the</a:t>
            </a:r>
            <a:br>
              <a:rPr lang="en-US" sz="2400" dirty="0"/>
            </a:br>
            <a:r>
              <a:rPr lang="en-US" sz="2400" dirty="0"/>
              <a:t>PSAT</a:t>
            </a:r>
            <a:r>
              <a:rPr lang="en-US" sz="1200" baseline="100000" dirty="0"/>
              <a:t>TM</a:t>
            </a:r>
            <a:endParaRPr lang="en-US" dirty="0"/>
          </a:p>
        </p:txBody>
      </p:sp>
      <p:pic>
        <p:nvPicPr>
          <p:cNvPr id="8" name="Picture 7" descr="Decorativ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0045" y="2646712"/>
            <a:ext cx="2806303" cy="2738521"/>
          </a:xfrm>
          <a:prstGeom prst="rect">
            <a:avLst/>
          </a:prstGeom>
        </p:spPr>
      </p:pic>
    </p:spTree>
    <p:extLst>
      <p:ext uri="{BB962C8B-B14F-4D97-AF65-F5344CB8AC3E}">
        <p14:creationId xmlns:p14="http://schemas.microsoft.com/office/powerpoint/2010/main" val="1048155132"/>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4434" y="543559"/>
            <a:ext cx="7783830" cy="438784"/>
          </a:xfrm>
          <a:prstGeom prst="rect">
            <a:avLst/>
          </a:prstGeom>
        </p:spPr>
        <p:txBody>
          <a:bodyPr vert="horz" wrap="square" lIns="0" tIns="0" rIns="0" bIns="0" rtlCol="0">
            <a:noAutofit/>
          </a:bodyPr>
          <a:lstStyle/>
          <a:p>
            <a:pPr marL="12700">
              <a:lnSpc>
                <a:spcPts val="3450"/>
              </a:lnSpc>
            </a:pPr>
            <a:r>
              <a:rPr sz="2900" b="1" spc="-100" dirty="0" smtClean="0">
                <a:solidFill>
                  <a:srgbClr val="0070C0"/>
                </a:solidFill>
                <a:latin typeface="Arial"/>
                <a:cs typeface="Arial"/>
              </a:rPr>
              <a:t>O</a:t>
            </a:r>
            <a:r>
              <a:rPr sz="2900" b="1" spc="-95" dirty="0" smtClean="0">
                <a:solidFill>
                  <a:srgbClr val="0070C0"/>
                </a:solidFill>
                <a:latin typeface="Arial"/>
                <a:cs typeface="Arial"/>
              </a:rPr>
              <a:t>ff</a:t>
            </a:r>
            <a:r>
              <a:rPr sz="2900" b="1" spc="-114" dirty="0" smtClean="0">
                <a:solidFill>
                  <a:srgbClr val="0070C0"/>
                </a:solidFill>
                <a:latin typeface="Arial"/>
                <a:cs typeface="Arial"/>
              </a:rPr>
              <a:t>i</a:t>
            </a:r>
            <a:r>
              <a:rPr sz="2900" b="1" spc="-105" dirty="0" smtClean="0">
                <a:solidFill>
                  <a:srgbClr val="0070C0"/>
                </a:solidFill>
                <a:latin typeface="Arial"/>
                <a:cs typeface="Arial"/>
              </a:rPr>
              <a:t>c</a:t>
            </a:r>
            <a:r>
              <a:rPr sz="2900" b="1" spc="-100" dirty="0" smtClean="0">
                <a:solidFill>
                  <a:srgbClr val="0070C0"/>
                </a:solidFill>
                <a:latin typeface="Arial"/>
                <a:cs typeface="Arial"/>
              </a:rPr>
              <a:t>i</a:t>
            </a:r>
            <a:r>
              <a:rPr sz="2900" b="1" spc="-105" dirty="0" smtClean="0">
                <a:solidFill>
                  <a:srgbClr val="0070C0"/>
                </a:solidFill>
                <a:latin typeface="Arial"/>
                <a:cs typeface="Arial"/>
              </a:rPr>
              <a:t>a</a:t>
            </a:r>
            <a:r>
              <a:rPr sz="2900" b="1" spc="0" dirty="0" smtClean="0">
                <a:solidFill>
                  <a:srgbClr val="0070C0"/>
                </a:solidFill>
                <a:latin typeface="Arial"/>
                <a:cs typeface="Arial"/>
              </a:rPr>
              <a:t>l</a:t>
            </a:r>
            <a:r>
              <a:rPr sz="2900" b="1" spc="-260" dirty="0" smtClean="0">
                <a:solidFill>
                  <a:srgbClr val="0070C0"/>
                </a:solidFill>
                <a:latin typeface="Arial"/>
                <a:cs typeface="Arial"/>
              </a:rPr>
              <a:t> </a:t>
            </a:r>
            <a:r>
              <a:rPr sz="2900" b="1" spc="-105" dirty="0" smtClean="0">
                <a:solidFill>
                  <a:srgbClr val="0070C0"/>
                </a:solidFill>
                <a:latin typeface="Arial"/>
                <a:cs typeface="Arial"/>
              </a:rPr>
              <a:t>S</a:t>
            </a:r>
            <a:r>
              <a:rPr sz="2900" b="1" spc="-310" dirty="0" smtClean="0">
                <a:solidFill>
                  <a:srgbClr val="0070C0"/>
                </a:solidFill>
                <a:latin typeface="Arial"/>
                <a:cs typeface="Arial"/>
              </a:rPr>
              <a:t>A</a:t>
            </a:r>
            <a:r>
              <a:rPr sz="2900" b="1" spc="-95" dirty="0" smtClean="0">
                <a:solidFill>
                  <a:srgbClr val="0070C0"/>
                </a:solidFill>
                <a:latin typeface="Arial"/>
                <a:cs typeface="Arial"/>
              </a:rPr>
              <a:t>T</a:t>
            </a:r>
            <a:r>
              <a:rPr sz="2850" b="1" spc="15" baseline="26315" dirty="0" smtClean="0">
                <a:solidFill>
                  <a:srgbClr val="0070C0"/>
                </a:solidFill>
                <a:latin typeface="Arial"/>
                <a:cs typeface="Arial"/>
              </a:rPr>
              <a:t>®</a:t>
            </a:r>
            <a:r>
              <a:rPr sz="2850" b="1" spc="150" baseline="26315" dirty="0" smtClean="0">
                <a:solidFill>
                  <a:srgbClr val="0070C0"/>
                </a:solidFill>
                <a:latin typeface="Arial"/>
                <a:cs typeface="Arial"/>
              </a:rPr>
              <a:t> </a:t>
            </a:r>
            <a:r>
              <a:rPr sz="2900" b="1" spc="-105" dirty="0" smtClean="0">
                <a:solidFill>
                  <a:srgbClr val="0070C0"/>
                </a:solidFill>
                <a:latin typeface="Arial"/>
                <a:cs typeface="Arial"/>
              </a:rPr>
              <a:t>P</a:t>
            </a:r>
            <a:r>
              <a:rPr sz="2900" b="1" spc="-100" dirty="0" smtClean="0">
                <a:solidFill>
                  <a:srgbClr val="0070C0"/>
                </a:solidFill>
                <a:latin typeface="Arial"/>
                <a:cs typeface="Arial"/>
              </a:rPr>
              <a:t>r</a:t>
            </a:r>
            <a:r>
              <a:rPr sz="2900" b="1" spc="-95" dirty="0" smtClean="0">
                <a:solidFill>
                  <a:srgbClr val="0070C0"/>
                </a:solidFill>
                <a:latin typeface="Arial"/>
                <a:cs typeface="Arial"/>
              </a:rPr>
              <a:t>act</a:t>
            </a:r>
            <a:r>
              <a:rPr sz="2900" b="1" spc="-114" dirty="0" smtClean="0">
                <a:solidFill>
                  <a:srgbClr val="0070C0"/>
                </a:solidFill>
                <a:latin typeface="Arial"/>
                <a:cs typeface="Arial"/>
              </a:rPr>
              <a:t>i</a:t>
            </a:r>
            <a:r>
              <a:rPr sz="2900" b="1" spc="-105" dirty="0" smtClean="0">
                <a:solidFill>
                  <a:srgbClr val="0070C0"/>
                </a:solidFill>
                <a:latin typeface="Arial"/>
                <a:cs typeface="Arial"/>
              </a:rPr>
              <a:t>c</a:t>
            </a:r>
            <a:r>
              <a:rPr sz="2900" b="1" spc="0" dirty="0" smtClean="0">
                <a:solidFill>
                  <a:srgbClr val="0070C0"/>
                </a:solidFill>
                <a:latin typeface="Arial"/>
                <a:cs typeface="Arial"/>
              </a:rPr>
              <a:t>e</a:t>
            </a:r>
            <a:r>
              <a:rPr sz="2900" b="1" spc="-240" dirty="0" smtClean="0">
                <a:solidFill>
                  <a:srgbClr val="0070C0"/>
                </a:solidFill>
                <a:latin typeface="Arial"/>
                <a:cs typeface="Arial"/>
              </a:rPr>
              <a:t> </a:t>
            </a:r>
            <a:r>
              <a:rPr sz="2900" b="1" spc="-95" dirty="0" smtClean="0">
                <a:solidFill>
                  <a:srgbClr val="0070C0"/>
                </a:solidFill>
                <a:latin typeface="Arial"/>
                <a:cs typeface="Arial"/>
              </a:rPr>
              <a:t>Th</a:t>
            </a:r>
            <a:r>
              <a:rPr sz="2900" b="1" spc="-100" dirty="0" smtClean="0">
                <a:solidFill>
                  <a:srgbClr val="0070C0"/>
                </a:solidFill>
                <a:latin typeface="Arial"/>
                <a:cs typeface="Arial"/>
              </a:rPr>
              <a:t>r</a:t>
            </a:r>
            <a:r>
              <a:rPr sz="2900" b="1" spc="-95" dirty="0" smtClean="0">
                <a:solidFill>
                  <a:srgbClr val="0070C0"/>
                </a:solidFill>
                <a:latin typeface="Arial"/>
                <a:cs typeface="Arial"/>
              </a:rPr>
              <a:t>oug</a:t>
            </a:r>
            <a:r>
              <a:rPr sz="2900" b="1" spc="0" dirty="0" smtClean="0">
                <a:solidFill>
                  <a:srgbClr val="0070C0"/>
                </a:solidFill>
                <a:latin typeface="Arial"/>
                <a:cs typeface="Arial"/>
              </a:rPr>
              <a:t>h</a:t>
            </a:r>
            <a:r>
              <a:rPr sz="2900" b="1" spc="-240" dirty="0" smtClean="0">
                <a:solidFill>
                  <a:srgbClr val="0070C0"/>
                </a:solidFill>
                <a:latin typeface="Arial"/>
                <a:cs typeface="Arial"/>
              </a:rPr>
              <a:t> </a:t>
            </a:r>
            <a:r>
              <a:rPr sz="2900" b="1" spc="-95" dirty="0" smtClean="0">
                <a:solidFill>
                  <a:srgbClr val="0070C0"/>
                </a:solidFill>
                <a:latin typeface="Arial"/>
                <a:cs typeface="Arial"/>
              </a:rPr>
              <a:t>Kha</a:t>
            </a:r>
            <a:r>
              <a:rPr sz="2900" b="1" spc="0" dirty="0" smtClean="0">
                <a:solidFill>
                  <a:srgbClr val="0070C0"/>
                </a:solidFill>
                <a:latin typeface="Arial"/>
                <a:cs typeface="Arial"/>
              </a:rPr>
              <a:t>n</a:t>
            </a:r>
            <a:r>
              <a:rPr sz="2900" b="1" spc="-340" dirty="0" smtClean="0">
                <a:solidFill>
                  <a:srgbClr val="0070C0"/>
                </a:solidFill>
                <a:latin typeface="Arial"/>
                <a:cs typeface="Arial"/>
              </a:rPr>
              <a:t> </a:t>
            </a:r>
            <a:r>
              <a:rPr sz="2900" b="1" spc="-95" dirty="0" smtClean="0">
                <a:solidFill>
                  <a:srgbClr val="0070C0"/>
                </a:solidFill>
                <a:latin typeface="Arial"/>
                <a:cs typeface="Arial"/>
              </a:rPr>
              <a:t>Acad</a:t>
            </a:r>
            <a:r>
              <a:rPr sz="2900" b="1" spc="-105" dirty="0" smtClean="0">
                <a:solidFill>
                  <a:srgbClr val="0070C0"/>
                </a:solidFill>
                <a:latin typeface="Arial"/>
                <a:cs typeface="Arial"/>
              </a:rPr>
              <a:t>e</a:t>
            </a:r>
            <a:r>
              <a:rPr sz="2900" b="1" spc="-100" dirty="0" smtClean="0">
                <a:solidFill>
                  <a:srgbClr val="0070C0"/>
                </a:solidFill>
                <a:latin typeface="Arial"/>
                <a:cs typeface="Arial"/>
              </a:rPr>
              <a:t>m</a:t>
            </a:r>
            <a:r>
              <a:rPr sz="2900" b="1" spc="-140" dirty="0" smtClean="0">
                <a:solidFill>
                  <a:srgbClr val="0070C0"/>
                </a:solidFill>
                <a:latin typeface="Arial"/>
                <a:cs typeface="Arial"/>
              </a:rPr>
              <a:t>y</a:t>
            </a:r>
            <a:r>
              <a:rPr sz="2850" b="1" spc="15" baseline="26315" dirty="0" smtClean="0">
                <a:solidFill>
                  <a:srgbClr val="0070C0"/>
                </a:solidFill>
                <a:latin typeface="Arial"/>
                <a:cs typeface="Arial"/>
              </a:rPr>
              <a:t>®</a:t>
            </a:r>
            <a:endParaRPr sz="2850" baseline="26315" dirty="0">
              <a:latin typeface="Arial"/>
              <a:cs typeface="Arial"/>
            </a:endParaRPr>
          </a:p>
        </p:txBody>
      </p:sp>
      <p:sp>
        <p:nvSpPr>
          <p:cNvPr id="3" name="object 3"/>
          <p:cNvSpPr txBox="1"/>
          <p:nvPr/>
        </p:nvSpPr>
        <p:spPr>
          <a:xfrm>
            <a:off x="2848514" y="1145032"/>
            <a:ext cx="3446145" cy="363220"/>
          </a:xfrm>
          <a:prstGeom prst="rect">
            <a:avLst/>
          </a:prstGeom>
        </p:spPr>
        <p:txBody>
          <a:bodyPr vert="horz" wrap="square" lIns="0" tIns="0" rIns="0" bIns="0" rtlCol="0">
            <a:noAutofit/>
          </a:bodyPr>
          <a:lstStyle/>
          <a:p>
            <a:pPr marL="12700">
              <a:lnSpc>
                <a:spcPts val="2855"/>
              </a:lnSpc>
            </a:pPr>
            <a:r>
              <a:rPr sz="2400" spc="-80" dirty="0" smtClean="0">
                <a:solidFill>
                  <a:srgbClr val="0070C0"/>
                </a:solidFill>
                <a:latin typeface="Arial"/>
                <a:cs typeface="Arial"/>
                <a:hlinkClick r:id="rId2"/>
              </a:rPr>
              <a:t>ww</a:t>
            </a:r>
            <a:r>
              <a:rPr sz="2400" spc="-210" dirty="0" smtClean="0">
                <a:solidFill>
                  <a:srgbClr val="0070C0"/>
                </a:solidFill>
                <a:latin typeface="Arial"/>
                <a:cs typeface="Arial"/>
                <a:hlinkClick r:id="rId2"/>
              </a:rPr>
              <a:t>w</a:t>
            </a:r>
            <a:r>
              <a:rPr sz="2400" spc="-70" dirty="0" smtClean="0">
                <a:solidFill>
                  <a:srgbClr val="0070C0"/>
                </a:solidFill>
                <a:latin typeface="Arial"/>
                <a:cs typeface="Arial"/>
                <a:hlinkClick r:id="rId2"/>
              </a:rPr>
              <a:t>.</a:t>
            </a:r>
            <a:r>
              <a:rPr sz="2400" spc="-75" dirty="0" smtClean="0">
                <a:solidFill>
                  <a:srgbClr val="0070C0"/>
                </a:solidFill>
                <a:latin typeface="Arial"/>
                <a:cs typeface="Arial"/>
                <a:hlinkClick r:id="rId2"/>
              </a:rPr>
              <a:t>k</a:t>
            </a:r>
            <a:r>
              <a:rPr sz="2400" spc="-65" dirty="0" smtClean="0">
                <a:solidFill>
                  <a:srgbClr val="0070C0"/>
                </a:solidFill>
                <a:latin typeface="Arial"/>
                <a:cs typeface="Arial"/>
                <a:hlinkClick r:id="rId2"/>
              </a:rPr>
              <a:t>ha</a:t>
            </a:r>
            <a:r>
              <a:rPr sz="2400" spc="-75" dirty="0" smtClean="0">
                <a:solidFill>
                  <a:srgbClr val="0070C0"/>
                </a:solidFill>
                <a:latin typeface="Arial"/>
                <a:cs typeface="Arial"/>
                <a:hlinkClick r:id="rId2"/>
              </a:rPr>
              <a:t>n</a:t>
            </a:r>
            <a:r>
              <a:rPr sz="2400" spc="-65" dirty="0" smtClean="0">
                <a:solidFill>
                  <a:srgbClr val="0070C0"/>
                </a:solidFill>
                <a:latin typeface="Arial"/>
                <a:cs typeface="Arial"/>
                <a:hlinkClick r:id="rId2"/>
              </a:rPr>
              <a:t>a</a:t>
            </a:r>
            <a:r>
              <a:rPr sz="2400" spc="-60" dirty="0" smtClean="0">
                <a:solidFill>
                  <a:srgbClr val="0070C0"/>
                </a:solidFill>
                <a:latin typeface="Arial"/>
                <a:cs typeface="Arial"/>
                <a:hlinkClick r:id="rId2"/>
              </a:rPr>
              <a:t>c</a:t>
            </a:r>
            <a:r>
              <a:rPr sz="2400" spc="-65" dirty="0" smtClean="0">
                <a:solidFill>
                  <a:srgbClr val="0070C0"/>
                </a:solidFill>
                <a:latin typeface="Arial"/>
                <a:cs typeface="Arial"/>
                <a:hlinkClick r:id="rId2"/>
              </a:rPr>
              <a:t>ad</a:t>
            </a:r>
            <a:r>
              <a:rPr sz="2400" spc="-75" dirty="0" smtClean="0">
                <a:solidFill>
                  <a:srgbClr val="0070C0"/>
                </a:solidFill>
                <a:latin typeface="Arial"/>
                <a:cs typeface="Arial"/>
                <a:hlinkClick r:id="rId2"/>
              </a:rPr>
              <a:t>e</a:t>
            </a:r>
            <a:r>
              <a:rPr sz="2400" spc="-70" dirty="0" smtClean="0">
                <a:solidFill>
                  <a:srgbClr val="0070C0"/>
                </a:solidFill>
                <a:latin typeface="Arial"/>
                <a:cs typeface="Arial"/>
                <a:hlinkClick r:id="rId2"/>
              </a:rPr>
              <a:t>m</a:t>
            </a:r>
            <a:r>
              <a:rPr sz="2400" spc="-254" dirty="0" smtClean="0">
                <a:solidFill>
                  <a:srgbClr val="0070C0"/>
                </a:solidFill>
                <a:latin typeface="Arial"/>
                <a:cs typeface="Arial"/>
                <a:hlinkClick r:id="rId2"/>
              </a:rPr>
              <a:t>y</a:t>
            </a:r>
            <a:r>
              <a:rPr sz="2400" spc="-60" dirty="0" smtClean="0">
                <a:solidFill>
                  <a:srgbClr val="0070C0"/>
                </a:solidFill>
                <a:latin typeface="Arial"/>
                <a:cs typeface="Arial"/>
                <a:hlinkClick r:id="rId2"/>
              </a:rPr>
              <a:t>.</a:t>
            </a:r>
            <a:r>
              <a:rPr sz="2400" spc="-75" dirty="0" smtClean="0">
                <a:solidFill>
                  <a:srgbClr val="0070C0"/>
                </a:solidFill>
                <a:latin typeface="Arial"/>
                <a:cs typeface="Arial"/>
                <a:hlinkClick r:id="rId2"/>
              </a:rPr>
              <a:t>o</a:t>
            </a:r>
            <a:r>
              <a:rPr sz="2400" spc="-60" dirty="0" smtClean="0">
                <a:solidFill>
                  <a:srgbClr val="0070C0"/>
                </a:solidFill>
                <a:latin typeface="Arial"/>
                <a:cs typeface="Arial"/>
                <a:hlinkClick r:id="rId2"/>
              </a:rPr>
              <a:t>r</a:t>
            </a:r>
            <a:r>
              <a:rPr sz="2400" spc="-75" dirty="0" smtClean="0">
                <a:solidFill>
                  <a:srgbClr val="0070C0"/>
                </a:solidFill>
                <a:latin typeface="Arial"/>
                <a:cs typeface="Arial"/>
                <a:hlinkClick r:id="rId2"/>
              </a:rPr>
              <a:t>g</a:t>
            </a:r>
            <a:r>
              <a:rPr sz="2400" spc="-70" dirty="0" smtClean="0">
                <a:solidFill>
                  <a:srgbClr val="0070C0"/>
                </a:solidFill>
                <a:latin typeface="Arial"/>
                <a:cs typeface="Arial"/>
                <a:hlinkClick r:id="rId2"/>
              </a:rPr>
              <a:t>/</a:t>
            </a:r>
            <a:r>
              <a:rPr sz="2400" spc="-60" dirty="0" smtClean="0">
                <a:solidFill>
                  <a:srgbClr val="0070C0"/>
                </a:solidFill>
                <a:latin typeface="Arial"/>
                <a:cs typeface="Arial"/>
                <a:hlinkClick r:id="rId2"/>
              </a:rPr>
              <a:t>s</a:t>
            </a:r>
            <a:r>
              <a:rPr sz="2400" spc="-75" dirty="0" smtClean="0">
                <a:solidFill>
                  <a:srgbClr val="0070C0"/>
                </a:solidFill>
                <a:latin typeface="Arial"/>
                <a:cs typeface="Arial"/>
                <a:hlinkClick r:id="rId2"/>
              </a:rPr>
              <a:t>at</a:t>
            </a:r>
            <a:endParaRPr sz="2400" dirty="0">
              <a:latin typeface="Arial"/>
              <a:cs typeface="Arial"/>
            </a:endParaRPr>
          </a:p>
        </p:txBody>
      </p:sp>
      <p:sp>
        <p:nvSpPr>
          <p:cNvPr id="4" name="object 4"/>
          <p:cNvSpPr/>
          <p:nvPr/>
        </p:nvSpPr>
        <p:spPr>
          <a:xfrm>
            <a:off x="789431" y="1778508"/>
            <a:ext cx="7476742" cy="4908802"/>
          </a:xfrm>
          <a:prstGeom prst="rect">
            <a:avLst/>
          </a:prstGeom>
          <a:blipFill>
            <a:blip r:embed="rId3" cstate="print"/>
            <a:stretch>
              <a:fillRect/>
            </a:stretch>
          </a:blipFill>
        </p:spPr>
        <p:txBody>
          <a:bodyPr wrap="square" lIns="0" tIns="0" rIns="0" bIns="0" rtlCol="0">
            <a:noAutofit/>
          </a:bodyPr>
          <a:lstStyle/>
          <a:p>
            <a:endParaRP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marR="12700" indent="0">
              <a:lnSpc>
                <a:spcPct val="100000"/>
              </a:lnSpc>
            </a:pPr>
            <a:r>
              <a:rPr sz="3600" b="1" spc="-100" dirty="0" smtClean="0">
                <a:solidFill>
                  <a:srgbClr val="0070C0"/>
                </a:solidFill>
                <a:latin typeface="Arial"/>
                <a:cs typeface="Arial"/>
              </a:rPr>
              <a:t>P</a:t>
            </a:r>
            <a:r>
              <a:rPr sz="3600" b="1" spc="-95" dirty="0" smtClean="0">
                <a:solidFill>
                  <a:srgbClr val="0070C0"/>
                </a:solidFill>
                <a:latin typeface="Arial"/>
                <a:cs typeface="Arial"/>
              </a:rPr>
              <a:t>ers</a:t>
            </a:r>
            <a:r>
              <a:rPr sz="3600" b="1" spc="-100" dirty="0" smtClean="0">
                <a:solidFill>
                  <a:srgbClr val="0070C0"/>
                </a:solidFill>
                <a:latin typeface="Arial"/>
                <a:cs typeface="Arial"/>
              </a:rPr>
              <a:t>on</a:t>
            </a:r>
            <a:r>
              <a:rPr sz="3600" b="1" spc="-95" dirty="0" smtClean="0">
                <a:solidFill>
                  <a:srgbClr val="0070C0"/>
                </a:solidFill>
                <a:latin typeface="Arial"/>
                <a:cs typeface="Arial"/>
              </a:rPr>
              <a:t>a</a:t>
            </a:r>
            <a:r>
              <a:rPr sz="3600" b="1" spc="-105" dirty="0" smtClean="0">
                <a:solidFill>
                  <a:srgbClr val="0070C0"/>
                </a:solidFill>
                <a:latin typeface="Arial"/>
                <a:cs typeface="Arial"/>
              </a:rPr>
              <a:t>li</a:t>
            </a:r>
            <a:r>
              <a:rPr sz="3600" b="1" spc="-100" dirty="0" smtClean="0">
                <a:solidFill>
                  <a:srgbClr val="0070C0"/>
                </a:solidFill>
                <a:latin typeface="Arial"/>
                <a:cs typeface="Arial"/>
              </a:rPr>
              <a:t>z</a:t>
            </a:r>
            <a:r>
              <a:rPr sz="3600" b="1" spc="-110" dirty="0" smtClean="0">
                <a:solidFill>
                  <a:srgbClr val="0070C0"/>
                </a:solidFill>
                <a:latin typeface="Arial"/>
                <a:cs typeface="Arial"/>
              </a:rPr>
              <a:t>e</a:t>
            </a:r>
            <a:r>
              <a:rPr sz="3600" b="1" spc="0" dirty="0" smtClean="0">
                <a:solidFill>
                  <a:srgbClr val="0070C0"/>
                </a:solidFill>
                <a:latin typeface="Arial"/>
                <a:cs typeface="Arial"/>
              </a:rPr>
              <a:t>d</a:t>
            </a:r>
            <a:r>
              <a:rPr sz="3600" b="1" spc="-240" dirty="0" smtClean="0">
                <a:solidFill>
                  <a:srgbClr val="0070C0"/>
                </a:solidFill>
                <a:latin typeface="Arial"/>
                <a:cs typeface="Arial"/>
              </a:rPr>
              <a:t> </a:t>
            </a:r>
            <a:r>
              <a:rPr sz="3600" b="1" spc="-100" dirty="0" smtClean="0">
                <a:solidFill>
                  <a:srgbClr val="0070C0"/>
                </a:solidFill>
                <a:latin typeface="Arial"/>
                <a:cs typeface="Arial"/>
              </a:rPr>
              <a:t>S</a:t>
            </a:r>
            <a:r>
              <a:rPr sz="3600" b="1" spc="-355" dirty="0" smtClean="0">
                <a:solidFill>
                  <a:srgbClr val="0070C0"/>
                </a:solidFill>
                <a:latin typeface="Arial"/>
                <a:cs typeface="Arial"/>
              </a:rPr>
              <a:t>A</a:t>
            </a:r>
            <a:r>
              <a:rPr sz="3600" b="1" spc="-100" dirty="0" smtClean="0">
                <a:solidFill>
                  <a:srgbClr val="0070C0"/>
                </a:solidFill>
                <a:latin typeface="Arial"/>
                <a:cs typeface="Arial"/>
              </a:rPr>
              <a:t>T</a:t>
            </a:r>
            <a:r>
              <a:rPr sz="3600" b="1" spc="0" baseline="25462" dirty="0" smtClean="0">
                <a:solidFill>
                  <a:srgbClr val="0070C0"/>
                </a:solidFill>
                <a:latin typeface="Arial"/>
                <a:cs typeface="Arial"/>
              </a:rPr>
              <a:t>®</a:t>
            </a:r>
            <a:r>
              <a:rPr sz="3600" b="1" spc="217" baseline="25462" dirty="0" smtClean="0">
                <a:solidFill>
                  <a:srgbClr val="0070C0"/>
                </a:solidFill>
                <a:latin typeface="Arial"/>
                <a:cs typeface="Arial"/>
              </a:rPr>
              <a:t> </a:t>
            </a:r>
            <a:r>
              <a:rPr sz="3600" b="1" spc="-100" dirty="0" smtClean="0">
                <a:solidFill>
                  <a:srgbClr val="0070C0"/>
                </a:solidFill>
                <a:latin typeface="Arial"/>
                <a:cs typeface="Arial"/>
              </a:rPr>
              <a:t>P</a:t>
            </a:r>
            <a:r>
              <a:rPr sz="3600" b="1" spc="-95" dirty="0" smtClean="0">
                <a:solidFill>
                  <a:srgbClr val="0070C0"/>
                </a:solidFill>
                <a:latin typeface="Arial"/>
                <a:cs typeface="Arial"/>
              </a:rPr>
              <a:t>ract</a:t>
            </a:r>
            <a:r>
              <a:rPr sz="3600" b="1" spc="-105" dirty="0" smtClean="0">
                <a:solidFill>
                  <a:srgbClr val="0070C0"/>
                </a:solidFill>
                <a:latin typeface="Arial"/>
                <a:cs typeface="Arial"/>
              </a:rPr>
              <a:t>i</a:t>
            </a:r>
            <a:r>
              <a:rPr sz="3600" b="1" spc="-95" dirty="0" smtClean="0">
                <a:solidFill>
                  <a:srgbClr val="0070C0"/>
                </a:solidFill>
                <a:latin typeface="Arial"/>
                <a:cs typeface="Arial"/>
              </a:rPr>
              <a:t>c</a:t>
            </a:r>
            <a:r>
              <a:rPr sz="3600" b="1" spc="0" dirty="0" smtClean="0">
                <a:solidFill>
                  <a:srgbClr val="0070C0"/>
                </a:solidFill>
                <a:latin typeface="Arial"/>
                <a:cs typeface="Arial"/>
              </a:rPr>
              <a:t>e</a:t>
            </a:r>
            <a:r>
              <a:rPr sz="3600" b="1" spc="-245" dirty="0" smtClean="0">
                <a:solidFill>
                  <a:srgbClr val="0070C0"/>
                </a:solidFill>
                <a:latin typeface="Arial"/>
                <a:cs typeface="Arial"/>
              </a:rPr>
              <a:t> </a:t>
            </a:r>
            <a:r>
              <a:rPr sz="3600" b="1" spc="-95" dirty="0" smtClean="0">
                <a:solidFill>
                  <a:srgbClr val="0070C0"/>
                </a:solidFill>
                <a:latin typeface="Arial"/>
                <a:cs typeface="Arial"/>
              </a:rPr>
              <a:t>t</a:t>
            </a:r>
            <a:r>
              <a:rPr sz="3600" b="1" spc="-100" dirty="0" smtClean="0">
                <a:solidFill>
                  <a:srgbClr val="0070C0"/>
                </a:solidFill>
                <a:latin typeface="Arial"/>
                <a:cs typeface="Arial"/>
              </a:rPr>
              <a:t>h</a:t>
            </a:r>
            <a:r>
              <a:rPr sz="3600" b="1" spc="-95" dirty="0" smtClean="0">
                <a:solidFill>
                  <a:srgbClr val="0070C0"/>
                </a:solidFill>
                <a:latin typeface="Arial"/>
                <a:cs typeface="Arial"/>
              </a:rPr>
              <a:t>r</a:t>
            </a:r>
            <a:r>
              <a:rPr sz="3600" b="1" spc="-100" dirty="0" smtClean="0">
                <a:solidFill>
                  <a:srgbClr val="0070C0"/>
                </a:solidFill>
                <a:latin typeface="Arial"/>
                <a:cs typeface="Arial"/>
              </a:rPr>
              <a:t>oug</a:t>
            </a:r>
            <a:r>
              <a:rPr sz="3600" b="1" spc="0" dirty="0" smtClean="0">
                <a:solidFill>
                  <a:srgbClr val="0070C0"/>
                </a:solidFill>
                <a:latin typeface="Arial"/>
                <a:cs typeface="Arial"/>
              </a:rPr>
              <a:t>h </a:t>
            </a:r>
            <a:r>
              <a:rPr sz="3600" b="1" spc="-95" dirty="0" smtClean="0">
                <a:solidFill>
                  <a:srgbClr val="0070C0"/>
                </a:solidFill>
                <a:latin typeface="Arial"/>
                <a:cs typeface="Arial"/>
              </a:rPr>
              <a:t>K</a:t>
            </a:r>
            <a:r>
              <a:rPr sz="3600" b="1" spc="-100" dirty="0" smtClean="0">
                <a:solidFill>
                  <a:srgbClr val="0070C0"/>
                </a:solidFill>
                <a:latin typeface="Arial"/>
                <a:cs typeface="Arial"/>
              </a:rPr>
              <a:t>h</a:t>
            </a:r>
            <a:r>
              <a:rPr sz="3600" b="1" spc="-95" dirty="0" smtClean="0">
                <a:solidFill>
                  <a:srgbClr val="0070C0"/>
                </a:solidFill>
                <a:latin typeface="Arial"/>
                <a:cs typeface="Arial"/>
              </a:rPr>
              <a:t>a</a:t>
            </a:r>
            <a:r>
              <a:rPr sz="3600" b="1" spc="0" dirty="0" smtClean="0">
                <a:solidFill>
                  <a:srgbClr val="0070C0"/>
                </a:solidFill>
                <a:latin typeface="Arial"/>
                <a:cs typeface="Arial"/>
              </a:rPr>
              <a:t>n</a:t>
            </a:r>
            <a:r>
              <a:rPr sz="3600" b="1" spc="-350" dirty="0" smtClean="0">
                <a:solidFill>
                  <a:srgbClr val="0070C0"/>
                </a:solidFill>
                <a:latin typeface="Arial"/>
                <a:cs typeface="Arial"/>
              </a:rPr>
              <a:t> </a:t>
            </a:r>
            <a:r>
              <a:rPr sz="3600" b="1" spc="-95" dirty="0" smtClean="0">
                <a:solidFill>
                  <a:srgbClr val="0070C0"/>
                </a:solidFill>
                <a:latin typeface="Arial"/>
                <a:cs typeface="Arial"/>
              </a:rPr>
              <a:t>Aca</a:t>
            </a:r>
            <a:r>
              <a:rPr sz="3600" b="1" spc="-100" dirty="0" smtClean="0">
                <a:solidFill>
                  <a:srgbClr val="0070C0"/>
                </a:solidFill>
                <a:latin typeface="Arial"/>
                <a:cs typeface="Arial"/>
              </a:rPr>
              <a:t>d</a:t>
            </a:r>
            <a:r>
              <a:rPr sz="3600" b="1" spc="-95" dirty="0" smtClean="0">
                <a:solidFill>
                  <a:srgbClr val="0070C0"/>
                </a:solidFill>
                <a:latin typeface="Arial"/>
                <a:cs typeface="Arial"/>
              </a:rPr>
              <a:t>e</a:t>
            </a:r>
            <a:r>
              <a:rPr sz="3600" b="1" spc="-105" dirty="0" smtClean="0">
                <a:solidFill>
                  <a:srgbClr val="0070C0"/>
                </a:solidFill>
                <a:latin typeface="Arial"/>
                <a:cs typeface="Arial"/>
              </a:rPr>
              <a:t>m</a:t>
            </a:r>
            <a:r>
              <a:rPr sz="3600" b="1" spc="0" dirty="0" smtClean="0">
                <a:solidFill>
                  <a:srgbClr val="0070C0"/>
                </a:solidFill>
                <a:latin typeface="Arial"/>
                <a:cs typeface="Arial"/>
              </a:rPr>
              <a:t>y</a:t>
            </a:r>
            <a:endParaRPr sz="3600" dirty="0">
              <a:latin typeface="Arial"/>
              <a:cs typeface="Arial"/>
            </a:endParaRPr>
          </a:p>
        </p:txBody>
      </p:sp>
      <p:sp>
        <p:nvSpPr>
          <p:cNvPr id="3" name="object 3"/>
          <p:cNvSpPr txBox="1"/>
          <p:nvPr/>
        </p:nvSpPr>
        <p:spPr>
          <a:xfrm>
            <a:off x="1192244" y="4198937"/>
            <a:ext cx="1364615" cy="266700"/>
          </a:xfrm>
          <a:prstGeom prst="rect">
            <a:avLst/>
          </a:prstGeom>
        </p:spPr>
        <p:txBody>
          <a:bodyPr vert="horz" wrap="square" lIns="0" tIns="0" rIns="0" bIns="0" rtlCol="0">
            <a:noAutofit/>
          </a:bodyPr>
          <a:lstStyle/>
          <a:p>
            <a:pPr marL="12700">
              <a:lnSpc>
                <a:spcPct val="100000"/>
              </a:lnSpc>
            </a:pPr>
            <a:r>
              <a:rPr sz="1600" spc="-15" dirty="0" smtClean="0">
                <a:solidFill>
                  <a:srgbClr val="D2533C"/>
                </a:solidFill>
                <a:latin typeface="Calibri"/>
                <a:cs typeface="Calibri"/>
              </a:rPr>
              <a:t>Se</a:t>
            </a:r>
            <a:r>
              <a:rPr sz="1600" spc="-10" dirty="0" smtClean="0">
                <a:solidFill>
                  <a:srgbClr val="D2533C"/>
                </a:solidFill>
                <a:latin typeface="Calibri"/>
                <a:cs typeface="Calibri"/>
              </a:rPr>
              <a:t>nd</a:t>
            </a:r>
            <a:r>
              <a:rPr sz="1600" spc="10" dirty="0" smtClean="0">
                <a:solidFill>
                  <a:srgbClr val="D2533C"/>
                </a:solidFill>
                <a:latin typeface="Calibri"/>
                <a:cs typeface="Calibri"/>
              </a:rPr>
              <a:t> </a:t>
            </a:r>
            <a:r>
              <a:rPr sz="1600" spc="-15" dirty="0" smtClean="0">
                <a:solidFill>
                  <a:srgbClr val="D2533C"/>
                </a:solidFill>
                <a:latin typeface="Calibri"/>
                <a:cs typeface="Calibri"/>
              </a:rPr>
              <a:t>S</a:t>
            </a:r>
            <a:r>
              <a:rPr sz="1600" spc="-25" dirty="0" smtClean="0">
                <a:solidFill>
                  <a:srgbClr val="D2533C"/>
                </a:solidFill>
                <a:latin typeface="Calibri"/>
                <a:cs typeface="Calibri"/>
              </a:rPr>
              <a:t>c</a:t>
            </a:r>
            <a:r>
              <a:rPr sz="1600" spc="-15" dirty="0" smtClean="0">
                <a:solidFill>
                  <a:srgbClr val="D2533C"/>
                </a:solidFill>
                <a:latin typeface="Calibri"/>
                <a:cs typeface="Calibri"/>
              </a:rPr>
              <a:t>o</a:t>
            </a:r>
            <a:r>
              <a:rPr sz="1600" spc="-40" dirty="0" smtClean="0">
                <a:solidFill>
                  <a:srgbClr val="D2533C"/>
                </a:solidFill>
                <a:latin typeface="Calibri"/>
                <a:cs typeface="Calibri"/>
              </a:rPr>
              <a:t>r</a:t>
            </a:r>
            <a:r>
              <a:rPr sz="1600" spc="-10" dirty="0" smtClean="0">
                <a:solidFill>
                  <a:srgbClr val="D2533C"/>
                </a:solidFill>
                <a:latin typeface="Calibri"/>
                <a:cs typeface="Calibri"/>
              </a:rPr>
              <a:t>e</a:t>
            </a:r>
            <a:r>
              <a:rPr sz="1600" spc="30" dirty="0" smtClean="0">
                <a:solidFill>
                  <a:srgbClr val="D2533C"/>
                </a:solidFill>
                <a:latin typeface="Calibri"/>
                <a:cs typeface="Calibri"/>
              </a:rPr>
              <a:t> </a:t>
            </a:r>
            <a:r>
              <a:rPr sz="1600" spc="-10" dirty="0" smtClean="0">
                <a:solidFill>
                  <a:srgbClr val="D2533C"/>
                </a:solidFill>
                <a:latin typeface="Calibri"/>
                <a:cs typeface="Calibri"/>
              </a:rPr>
              <a:t>D</a:t>
            </a:r>
            <a:r>
              <a:rPr sz="1600" spc="-20" dirty="0" smtClean="0">
                <a:solidFill>
                  <a:srgbClr val="D2533C"/>
                </a:solidFill>
                <a:latin typeface="Calibri"/>
                <a:cs typeface="Calibri"/>
              </a:rPr>
              <a:t>a</a:t>
            </a:r>
            <a:r>
              <a:rPr sz="1600" spc="-30" dirty="0" smtClean="0">
                <a:solidFill>
                  <a:srgbClr val="D2533C"/>
                </a:solidFill>
                <a:latin typeface="Calibri"/>
                <a:cs typeface="Calibri"/>
              </a:rPr>
              <a:t>t</a:t>
            </a:r>
            <a:r>
              <a:rPr sz="1600" spc="-10" dirty="0" smtClean="0">
                <a:solidFill>
                  <a:srgbClr val="D2533C"/>
                </a:solidFill>
                <a:latin typeface="Calibri"/>
                <a:cs typeface="Calibri"/>
              </a:rPr>
              <a:t>a</a:t>
            </a:r>
            <a:endParaRPr sz="1600" dirty="0">
              <a:latin typeface="Calibri"/>
              <a:cs typeface="Calibri"/>
            </a:endParaRPr>
          </a:p>
        </p:txBody>
      </p:sp>
      <p:sp>
        <p:nvSpPr>
          <p:cNvPr id="4" name="object 4"/>
          <p:cNvSpPr txBox="1"/>
          <p:nvPr/>
        </p:nvSpPr>
        <p:spPr>
          <a:xfrm>
            <a:off x="3798255" y="4244239"/>
            <a:ext cx="1563370" cy="428625"/>
          </a:xfrm>
          <a:prstGeom prst="rect">
            <a:avLst/>
          </a:prstGeom>
        </p:spPr>
        <p:txBody>
          <a:bodyPr vert="horz" wrap="square" lIns="0" tIns="0" rIns="0" bIns="0" rtlCol="0">
            <a:noAutofit/>
          </a:bodyPr>
          <a:lstStyle/>
          <a:p>
            <a:pPr marL="12700" marR="12700" indent="249554">
              <a:lnSpc>
                <a:spcPts val="1600"/>
              </a:lnSpc>
            </a:pPr>
            <a:r>
              <a:rPr sz="1600" spc="-45" dirty="0" smtClean="0">
                <a:solidFill>
                  <a:srgbClr val="D2533C"/>
                </a:solidFill>
                <a:latin typeface="Calibri"/>
                <a:cs typeface="Calibri"/>
              </a:rPr>
              <a:t>P</a:t>
            </a:r>
            <a:r>
              <a:rPr sz="1600" spc="-15" dirty="0" smtClean="0">
                <a:solidFill>
                  <a:srgbClr val="D2533C"/>
                </a:solidFill>
                <a:latin typeface="Calibri"/>
                <a:cs typeface="Calibri"/>
              </a:rPr>
              <a:t>e</a:t>
            </a:r>
            <a:r>
              <a:rPr sz="1600" spc="-40" dirty="0" smtClean="0">
                <a:solidFill>
                  <a:srgbClr val="D2533C"/>
                </a:solidFill>
                <a:latin typeface="Calibri"/>
                <a:cs typeface="Calibri"/>
              </a:rPr>
              <a:t>r</a:t>
            </a:r>
            <a:r>
              <a:rPr sz="1600" spc="-15" dirty="0" smtClean="0">
                <a:solidFill>
                  <a:srgbClr val="D2533C"/>
                </a:solidFill>
                <a:latin typeface="Calibri"/>
                <a:cs typeface="Calibri"/>
              </a:rPr>
              <a:t>so</a:t>
            </a:r>
            <a:r>
              <a:rPr sz="1600" spc="-10" dirty="0" smtClean="0">
                <a:solidFill>
                  <a:srgbClr val="D2533C"/>
                </a:solidFill>
                <a:latin typeface="Calibri"/>
                <a:cs typeface="Calibri"/>
              </a:rPr>
              <a:t>na</a:t>
            </a:r>
            <a:r>
              <a:rPr sz="1600" spc="0" dirty="0" smtClean="0">
                <a:solidFill>
                  <a:srgbClr val="D2533C"/>
                </a:solidFill>
                <a:latin typeface="Calibri"/>
                <a:cs typeface="Calibri"/>
              </a:rPr>
              <a:t>li</a:t>
            </a:r>
            <a:r>
              <a:rPr sz="1600" spc="-45" dirty="0" smtClean="0">
                <a:solidFill>
                  <a:srgbClr val="D2533C"/>
                </a:solidFill>
                <a:latin typeface="Calibri"/>
                <a:cs typeface="Calibri"/>
              </a:rPr>
              <a:t>z</a:t>
            </a:r>
            <a:r>
              <a:rPr sz="1600" spc="-15" dirty="0" smtClean="0">
                <a:solidFill>
                  <a:srgbClr val="D2533C"/>
                </a:solidFill>
                <a:latin typeface="Calibri"/>
                <a:cs typeface="Calibri"/>
              </a:rPr>
              <a:t>e</a:t>
            </a:r>
            <a:r>
              <a:rPr sz="1600" spc="-10" dirty="0" smtClean="0">
                <a:solidFill>
                  <a:srgbClr val="D2533C"/>
                </a:solidFill>
                <a:latin typeface="Calibri"/>
                <a:cs typeface="Calibri"/>
              </a:rPr>
              <a:t>d</a:t>
            </a:r>
            <a:r>
              <a:rPr sz="1600" spc="-5" dirty="0" smtClean="0">
                <a:solidFill>
                  <a:srgbClr val="D2533C"/>
                </a:solidFill>
                <a:latin typeface="Calibri"/>
                <a:cs typeface="Calibri"/>
              </a:rPr>
              <a:t> L</a:t>
            </a:r>
            <a:r>
              <a:rPr sz="1600" spc="-15" dirty="0" smtClean="0">
                <a:solidFill>
                  <a:srgbClr val="D2533C"/>
                </a:solidFill>
                <a:latin typeface="Calibri"/>
                <a:cs typeface="Calibri"/>
              </a:rPr>
              <a:t>e</a:t>
            </a:r>
            <a:r>
              <a:rPr sz="1600" spc="-10" dirty="0" smtClean="0">
                <a:solidFill>
                  <a:srgbClr val="D2533C"/>
                </a:solidFill>
                <a:latin typeface="Calibri"/>
                <a:cs typeface="Calibri"/>
              </a:rPr>
              <a:t>a</a:t>
            </a:r>
            <a:r>
              <a:rPr sz="1600" spc="-15" dirty="0" smtClean="0">
                <a:solidFill>
                  <a:srgbClr val="D2533C"/>
                </a:solidFill>
                <a:latin typeface="Calibri"/>
                <a:cs typeface="Calibri"/>
              </a:rPr>
              <a:t>r</a:t>
            </a:r>
            <a:r>
              <a:rPr sz="1600" spc="-10" dirty="0" smtClean="0">
                <a:solidFill>
                  <a:srgbClr val="D2533C"/>
                </a:solidFill>
                <a:latin typeface="Calibri"/>
                <a:cs typeface="Calibri"/>
              </a:rPr>
              <a:t>n</a:t>
            </a:r>
            <a:r>
              <a:rPr sz="1600" spc="0" dirty="0" smtClean="0">
                <a:solidFill>
                  <a:srgbClr val="D2533C"/>
                </a:solidFill>
                <a:latin typeface="Calibri"/>
                <a:cs typeface="Calibri"/>
              </a:rPr>
              <a:t>i</a:t>
            </a:r>
            <a:r>
              <a:rPr sz="1600" spc="-10" dirty="0" smtClean="0">
                <a:solidFill>
                  <a:srgbClr val="D2533C"/>
                </a:solidFill>
                <a:latin typeface="Calibri"/>
                <a:cs typeface="Calibri"/>
              </a:rPr>
              <a:t>ng </a:t>
            </a:r>
            <a:r>
              <a:rPr sz="1600" spc="-50" dirty="0" smtClean="0">
                <a:solidFill>
                  <a:srgbClr val="D2533C"/>
                </a:solidFill>
                <a:latin typeface="Calibri"/>
                <a:cs typeface="Calibri"/>
              </a:rPr>
              <a:t>R</a:t>
            </a:r>
            <a:r>
              <a:rPr sz="1600" spc="-15" dirty="0" smtClean="0">
                <a:solidFill>
                  <a:srgbClr val="D2533C"/>
                </a:solidFill>
                <a:latin typeface="Calibri"/>
                <a:cs typeface="Calibri"/>
              </a:rPr>
              <a:t>o</a:t>
            </a:r>
            <a:r>
              <a:rPr sz="1600" spc="-10" dirty="0" smtClean="0">
                <a:solidFill>
                  <a:srgbClr val="D2533C"/>
                </a:solidFill>
                <a:latin typeface="Calibri"/>
                <a:cs typeface="Calibri"/>
              </a:rPr>
              <a:t>ad</a:t>
            </a:r>
            <a:r>
              <a:rPr sz="1600" spc="-20" dirty="0" smtClean="0">
                <a:solidFill>
                  <a:srgbClr val="D2533C"/>
                </a:solidFill>
                <a:latin typeface="Calibri"/>
                <a:cs typeface="Calibri"/>
              </a:rPr>
              <a:t>m</a:t>
            </a:r>
            <a:r>
              <a:rPr sz="1600" spc="-10" dirty="0" smtClean="0">
                <a:solidFill>
                  <a:srgbClr val="D2533C"/>
                </a:solidFill>
                <a:latin typeface="Calibri"/>
                <a:cs typeface="Calibri"/>
              </a:rPr>
              <a:t>ap</a:t>
            </a:r>
            <a:endParaRPr sz="1600" dirty="0">
              <a:latin typeface="Calibri"/>
              <a:cs typeface="Calibri"/>
            </a:endParaRPr>
          </a:p>
        </p:txBody>
      </p:sp>
      <p:sp>
        <p:nvSpPr>
          <p:cNvPr id="5" name="object 5"/>
          <p:cNvSpPr txBox="1"/>
          <p:nvPr/>
        </p:nvSpPr>
        <p:spPr>
          <a:xfrm>
            <a:off x="6754923" y="4244239"/>
            <a:ext cx="1135380" cy="428625"/>
          </a:xfrm>
          <a:prstGeom prst="rect">
            <a:avLst/>
          </a:prstGeom>
        </p:spPr>
        <p:txBody>
          <a:bodyPr vert="horz" wrap="square" lIns="0" tIns="0" rIns="0" bIns="0" rtlCol="0">
            <a:noAutofit/>
          </a:bodyPr>
          <a:lstStyle/>
          <a:p>
            <a:pPr marL="12700" marR="12700" indent="97155">
              <a:lnSpc>
                <a:spcPts val="1600"/>
              </a:lnSpc>
            </a:pPr>
            <a:r>
              <a:rPr sz="1600" spc="-20" dirty="0" smtClean="0">
                <a:solidFill>
                  <a:srgbClr val="D2533C"/>
                </a:solidFill>
                <a:latin typeface="Calibri"/>
                <a:cs typeface="Calibri"/>
              </a:rPr>
              <a:t>O</a:t>
            </a:r>
            <a:r>
              <a:rPr sz="1600" spc="-15" dirty="0" smtClean="0">
                <a:solidFill>
                  <a:srgbClr val="D2533C"/>
                </a:solidFill>
                <a:latin typeface="Calibri"/>
                <a:cs typeface="Calibri"/>
              </a:rPr>
              <a:t>f</a:t>
            </a:r>
            <a:r>
              <a:rPr sz="1600" spc="0" dirty="0" smtClean="0">
                <a:solidFill>
                  <a:srgbClr val="D2533C"/>
                </a:solidFill>
                <a:latin typeface="Calibri"/>
                <a:cs typeface="Calibri"/>
              </a:rPr>
              <a:t>fi</a:t>
            </a:r>
            <a:r>
              <a:rPr sz="1600" spc="-15" dirty="0" smtClean="0">
                <a:solidFill>
                  <a:srgbClr val="D2533C"/>
                </a:solidFill>
                <a:latin typeface="Calibri"/>
                <a:cs typeface="Calibri"/>
              </a:rPr>
              <a:t>c</a:t>
            </a:r>
            <a:r>
              <a:rPr sz="1600" spc="0" dirty="0" smtClean="0">
                <a:solidFill>
                  <a:srgbClr val="D2533C"/>
                </a:solidFill>
                <a:latin typeface="Calibri"/>
                <a:cs typeface="Calibri"/>
              </a:rPr>
              <a:t>i</a:t>
            </a:r>
            <a:r>
              <a:rPr sz="1600" spc="-10" dirty="0" smtClean="0">
                <a:solidFill>
                  <a:srgbClr val="D2533C"/>
                </a:solidFill>
                <a:latin typeface="Calibri"/>
                <a:cs typeface="Calibri"/>
              </a:rPr>
              <a:t>al</a:t>
            </a:r>
            <a:r>
              <a:rPr sz="1600" spc="-35" dirty="0" smtClean="0">
                <a:solidFill>
                  <a:srgbClr val="D2533C"/>
                </a:solidFill>
                <a:latin typeface="Calibri"/>
                <a:cs typeface="Calibri"/>
              </a:rPr>
              <a:t> </a:t>
            </a:r>
            <a:r>
              <a:rPr sz="1600" spc="-25" dirty="0" smtClean="0">
                <a:solidFill>
                  <a:srgbClr val="D2533C"/>
                </a:solidFill>
                <a:latin typeface="Calibri"/>
                <a:cs typeface="Calibri"/>
              </a:rPr>
              <a:t>S</a:t>
            </a:r>
            <a:r>
              <a:rPr sz="1600" spc="-130" dirty="0" smtClean="0">
                <a:solidFill>
                  <a:srgbClr val="D2533C"/>
                </a:solidFill>
                <a:latin typeface="Calibri"/>
                <a:cs typeface="Calibri"/>
              </a:rPr>
              <a:t>A</a:t>
            </a:r>
            <a:r>
              <a:rPr sz="1600" spc="-10" dirty="0" smtClean="0">
                <a:solidFill>
                  <a:srgbClr val="D2533C"/>
                </a:solidFill>
                <a:latin typeface="Calibri"/>
                <a:cs typeface="Calibri"/>
              </a:rPr>
              <a:t>T P</a:t>
            </a:r>
            <a:r>
              <a:rPr sz="1600" spc="-55" dirty="0" smtClean="0">
                <a:solidFill>
                  <a:srgbClr val="D2533C"/>
                </a:solidFill>
                <a:latin typeface="Calibri"/>
                <a:cs typeface="Calibri"/>
              </a:rPr>
              <a:t>r</a:t>
            </a:r>
            <a:r>
              <a:rPr sz="1600" spc="-10" dirty="0" smtClean="0">
                <a:solidFill>
                  <a:srgbClr val="D2533C"/>
                </a:solidFill>
                <a:latin typeface="Calibri"/>
                <a:cs typeface="Calibri"/>
              </a:rPr>
              <a:t>a</a:t>
            </a:r>
            <a:r>
              <a:rPr sz="1600" spc="-15" dirty="0" smtClean="0">
                <a:solidFill>
                  <a:srgbClr val="D2533C"/>
                </a:solidFill>
                <a:latin typeface="Calibri"/>
                <a:cs typeface="Calibri"/>
              </a:rPr>
              <a:t>c</a:t>
            </a:r>
            <a:r>
              <a:rPr sz="1600" spc="-5" dirty="0" smtClean="0">
                <a:solidFill>
                  <a:srgbClr val="D2533C"/>
                </a:solidFill>
                <a:latin typeface="Calibri"/>
                <a:cs typeface="Calibri"/>
              </a:rPr>
              <a:t>t</a:t>
            </a:r>
            <a:r>
              <a:rPr sz="1600" spc="0" dirty="0" smtClean="0">
                <a:solidFill>
                  <a:srgbClr val="D2533C"/>
                </a:solidFill>
                <a:latin typeface="Calibri"/>
                <a:cs typeface="Calibri"/>
              </a:rPr>
              <a:t>i</a:t>
            </a:r>
            <a:r>
              <a:rPr sz="1600" spc="-15" dirty="0" smtClean="0">
                <a:solidFill>
                  <a:srgbClr val="D2533C"/>
                </a:solidFill>
                <a:latin typeface="Calibri"/>
                <a:cs typeface="Calibri"/>
              </a:rPr>
              <a:t>c</a:t>
            </a:r>
            <a:r>
              <a:rPr sz="1600" spc="-10" dirty="0" smtClean="0">
                <a:solidFill>
                  <a:srgbClr val="D2533C"/>
                </a:solidFill>
                <a:latin typeface="Calibri"/>
                <a:cs typeface="Calibri"/>
              </a:rPr>
              <a:t>e</a:t>
            </a:r>
            <a:r>
              <a:rPr sz="1600" spc="5" dirty="0" smtClean="0">
                <a:solidFill>
                  <a:srgbClr val="D2533C"/>
                </a:solidFill>
                <a:latin typeface="Calibri"/>
                <a:cs typeface="Calibri"/>
              </a:rPr>
              <a:t> </a:t>
            </a:r>
            <a:r>
              <a:rPr sz="1600" spc="-155" dirty="0" smtClean="0">
                <a:solidFill>
                  <a:srgbClr val="D2533C"/>
                </a:solidFill>
                <a:latin typeface="Calibri"/>
                <a:cs typeface="Calibri"/>
              </a:rPr>
              <a:t>T</a:t>
            </a:r>
            <a:r>
              <a:rPr sz="1600" spc="-15" dirty="0" smtClean="0">
                <a:solidFill>
                  <a:srgbClr val="D2533C"/>
                </a:solidFill>
                <a:latin typeface="Calibri"/>
                <a:cs typeface="Calibri"/>
              </a:rPr>
              <a:t>e</a:t>
            </a:r>
            <a:r>
              <a:rPr sz="1600" spc="-25" dirty="0" smtClean="0">
                <a:solidFill>
                  <a:srgbClr val="D2533C"/>
                </a:solidFill>
                <a:latin typeface="Calibri"/>
                <a:cs typeface="Calibri"/>
              </a:rPr>
              <a:t>s</a:t>
            </a:r>
            <a:r>
              <a:rPr sz="1600" spc="-5" dirty="0" smtClean="0">
                <a:solidFill>
                  <a:srgbClr val="D2533C"/>
                </a:solidFill>
                <a:latin typeface="Calibri"/>
                <a:cs typeface="Calibri"/>
              </a:rPr>
              <a:t>t</a:t>
            </a:r>
            <a:r>
              <a:rPr sz="1600" spc="-10" dirty="0" smtClean="0">
                <a:solidFill>
                  <a:srgbClr val="D2533C"/>
                </a:solidFill>
                <a:latin typeface="Calibri"/>
                <a:cs typeface="Calibri"/>
              </a:rPr>
              <a:t>s</a:t>
            </a:r>
            <a:endParaRPr sz="1600" dirty="0">
              <a:latin typeface="Calibri"/>
              <a:cs typeface="Calibri"/>
            </a:endParaRPr>
          </a:p>
        </p:txBody>
      </p:sp>
      <p:sp>
        <p:nvSpPr>
          <p:cNvPr id="6" name="object 6"/>
          <p:cNvSpPr/>
          <p:nvPr/>
        </p:nvSpPr>
        <p:spPr>
          <a:xfrm>
            <a:off x="576262" y="2092325"/>
            <a:ext cx="7716837" cy="4349749"/>
          </a:xfrm>
          <a:prstGeom prst="rect">
            <a:avLst/>
          </a:prstGeom>
          <a:blipFill>
            <a:blip r:embed="rId2" cstate="print"/>
            <a:stretch>
              <a:fillRect/>
            </a:stretch>
          </a:blipFill>
        </p:spPr>
        <p:txBody>
          <a:bodyPr wrap="square" lIns="0" tIns="0" rIns="0" bIns="0" rtlCol="0">
            <a:noAutofit/>
          </a:bodyPr>
          <a:lstStyle/>
          <a:p>
            <a:endParaRPr dirty="0"/>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346" y="381000"/>
            <a:ext cx="8072119" cy="1105264"/>
          </a:xfrm>
          <a:prstGeom prst="rect">
            <a:avLst/>
          </a:prstGeom>
        </p:spPr>
        <p:txBody>
          <a:bodyPr vert="horz" wrap="square" lIns="0" tIns="241808" rIns="0" bIns="0" rtlCol="0">
            <a:noAutofit/>
          </a:bodyPr>
          <a:lstStyle/>
          <a:p>
            <a:pPr marL="12700">
              <a:lnSpc>
                <a:spcPct val="100000"/>
              </a:lnSpc>
            </a:pPr>
            <a:r>
              <a:rPr sz="4000" b="1" spc="-130" dirty="0" smtClean="0">
                <a:solidFill>
                  <a:schemeClr val="tx1"/>
                </a:solidFill>
                <a:latin typeface="Arial"/>
                <a:cs typeface="Arial"/>
              </a:rPr>
              <a:t>Cu</a:t>
            </a:r>
            <a:r>
              <a:rPr sz="4000" b="1" spc="-114" dirty="0" smtClean="0">
                <a:solidFill>
                  <a:schemeClr val="tx1"/>
                </a:solidFill>
                <a:latin typeface="Arial"/>
                <a:cs typeface="Arial"/>
              </a:rPr>
              <a:t>rr</a:t>
            </a:r>
            <a:r>
              <a:rPr sz="4000" b="1" spc="-125" dirty="0" smtClean="0">
                <a:solidFill>
                  <a:schemeClr val="tx1"/>
                </a:solidFill>
                <a:latin typeface="Arial"/>
                <a:cs typeface="Arial"/>
              </a:rPr>
              <a:t>en</a:t>
            </a:r>
            <a:r>
              <a:rPr sz="4000" b="1" spc="-110" dirty="0" smtClean="0">
                <a:solidFill>
                  <a:schemeClr val="tx1"/>
                </a:solidFill>
                <a:latin typeface="Arial"/>
                <a:cs typeface="Arial"/>
              </a:rPr>
              <a:t>tl</a:t>
            </a:r>
            <a:r>
              <a:rPr sz="4000" b="1" spc="-25" dirty="0" smtClean="0">
                <a:solidFill>
                  <a:schemeClr val="tx1"/>
                </a:solidFill>
                <a:latin typeface="Arial"/>
                <a:cs typeface="Arial"/>
              </a:rPr>
              <a:t>y</a:t>
            </a:r>
            <a:r>
              <a:rPr sz="4000" b="1" spc="-365" dirty="0" smtClean="0">
                <a:solidFill>
                  <a:schemeClr val="tx1"/>
                </a:solidFill>
                <a:latin typeface="Arial"/>
                <a:cs typeface="Arial"/>
              </a:rPr>
              <a:t> </a:t>
            </a:r>
            <a:r>
              <a:rPr sz="4000" b="1" spc="-280" dirty="0" smtClean="0">
                <a:solidFill>
                  <a:schemeClr val="tx1"/>
                </a:solidFill>
                <a:latin typeface="Arial"/>
                <a:cs typeface="Arial"/>
              </a:rPr>
              <a:t>A</a:t>
            </a:r>
            <a:r>
              <a:rPr sz="4000" b="1" spc="-125" dirty="0" smtClean="0">
                <a:solidFill>
                  <a:schemeClr val="tx1"/>
                </a:solidFill>
                <a:latin typeface="Arial"/>
                <a:cs typeface="Arial"/>
              </a:rPr>
              <a:t>va</a:t>
            </a:r>
            <a:r>
              <a:rPr sz="4000" b="1" spc="-110" dirty="0" smtClean="0">
                <a:solidFill>
                  <a:schemeClr val="tx1"/>
                </a:solidFill>
                <a:latin typeface="Arial"/>
                <a:cs typeface="Arial"/>
              </a:rPr>
              <a:t>il</a:t>
            </a:r>
            <a:r>
              <a:rPr sz="4000" b="1" spc="-125" dirty="0" smtClean="0">
                <a:solidFill>
                  <a:schemeClr val="tx1"/>
                </a:solidFill>
                <a:latin typeface="Arial"/>
                <a:cs typeface="Arial"/>
              </a:rPr>
              <a:t>ab</a:t>
            </a:r>
            <a:r>
              <a:rPr sz="4000" b="1" spc="-110" dirty="0" smtClean="0">
                <a:solidFill>
                  <a:schemeClr val="tx1"/>
                </a:solidFill>
                <a:latin typeface="Arial"/>
                <a:cs typeface="Arial"/>
              </a:rPr>
              <a:t>l</a:t>
            </a:r>
            <a:r>
              <a:rPr sz="4000" b="1" spc="-25" dirty="0" smtClean="0">
                <a:solidFill>
                  <a:schemeClr val="tx1"/>
                </a:solidFill>
                <a:latin typeface="Arial"/>
                <a:cs typeface="Arial"/>
              </a:rPr>
              <a:t>e</a:t>
            </a:r>
            <a:r>
              <a:rPr sz="4000" b="1" spc="-215" dirty="0" smtClean="0">
                <a:solidFill>
                  <a:schemeClr val="tx1"/>
                </a:solidFill>
                <a:latin typeface="Arial"/>
                <a:cs typeface="Arial"/>
              </a:rPr>
              <a:t> </a:t>
            </a:r>
            <a:r>
              <a:rPr sz="4000" b="1" spc="-125" dirty="0" smtClean="0">
                <a:solidFill>
                  <a:schemeClr val="tx1"/>
                </a:solidFill>
                <a:latin typeface="Arial"/>
                <a:cs typeface="Arial"/>
              </a:rPr>
              <a:t>o</a:t>
            </a:r>
            <a:r>
              <a:rPr sz="4000" b="1" spc="-25" dirty="0" smtClean="0">
                <a:solidFill>
                  <a:schemeClr val="tx1"/>
                </a:solidFill>
                <a:latin typeface="Arial"/>
                <a:cs typeface="Arial"/>
              </a:rPr>
              <a:t>n</a:t>
            </a:r>
            <a:r>
              <a:rPr sz="4000" b="1" spc="-210" dirty="0" smtClean="0">
                <a:solidFill>
                  <a:schemeClr val="tx1"/>
                </a:solidFill>
                <a:latin typeface="Arial"/>
                <a:cs typeface="Arial"/>
              </a:rPr>
              <a:t> </a:t>
            </a:r>
            <a:r>
              <a:rPr sz="4000" b="1" spc="-125" dirty="0" smtClean="0">
                <a:solidFill>
                  <a:schemeClr val="tx1"/>
                </a:solidFill>
                <a:latin typeface="Arial"/>
                <a:cs typeface="Arial"/>
              </a:rPr>
              <a:t>Khan</a:t>
            </a:r>
            <a:endParaRPr sz="4000" dirty="0">
              <a:solidFill>
                <a:schemeClr val="tx1"/>
              </a:solidFill>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1945092346"/>
              </p:ext>
            </p:extLst>
          </p:nvPr>
        </p:nvGraphicFramePr>
        <p:xfrm>
          <a:off x="152400" y="1524002"/>
          <a:ext cx="8839200" cy="5280185"/>
        </p:xfrm>
        <a:graphic>
          <a:graphicData uri="http://schemas.openxmlformats.org/drawingml/2006/table">
            <a:tbl>
              <a:tblPr firstRow="1" bandRow="1">
                <a:tableStyleId>{2D5ABB26-0587-4C30-8999-92F81FD0307C}</a:tableStyleId>
              </a:tblPr>
              <a:tblGrid>
                <a:gridCol w="2590800"/>
                <a:gridCol w="6248400"/>
              </a:tblGrid>
              <a:tr h="657939">
                <a:tc>
                  <a:txBody>
                    <a:bodyPr/>
                    <a:lstStyle/>
                    <a:p>
                      <a:pPr marL="85090">
                        <a:lnSpc>
                          <a:spcPct val="100000"/>
                        </a:lnSpc>
                      </a:pPr>
                      <a:r>
                        <a:rPr sz="2000" b="1" spc="-5" dirty="0" smtClean="0">
                          <a:solidFill>
                            <a:srgbClr val="FFFFFF"/>
                          </a:solidFill>
                          <a:latin typeface="Arial"/>
                          <a:cs typeface="Arial"/>
                        </a:rPr>
                        <a:t>F</a:t>
                      </a:r>
                      <a:r>
                        <a:rPr sz="2000" b="1" spc="5" dirty="0" smtClean="0">
                          <a:solidFill>
                            <a:srgbClr val="FFFFFF"/>
                          </a:solidFill>
                          <a:latin typeface="Arial"/>
                          <a:cs typeface="Arial"/>
                        </a:rPr>
                        <a:t>ea</a:t>
                      </a:r>
                      <a:r>
                        <a:rPr sz="2000" b="1" spc="0" dirty="0" smtClean="0">
                          <a:solidFill>
                            <a:srgbClr val="FFFFFF"/>
                          </a:solidFill>
                          <a:latin typeface="Arial"/>
                          <a:cs typeface="Arial"/>
                        </a:rPr>
                        <a:t>t</a:t>
                      </a:r>
                      <a:r>
                        <a:rPr sz="2000" b="1" spc="-5" dirty="0" smtClean="0">
                          <a:solidFill>
                            <a:srgbClr val="FFFFFF"/>
                          </a:solidFill>
                          <a:latin typeface="Arial"/>
                          <a:cs typeface="Arial"/>
                        </a:rPr>
                        <a:t>u</a:t>
                      </a:r>
                      <a:r>
                        <a:rPr sz="2000" b="1" spc="0" dirty="0" smtClean="0">
                          <a:solidFill>
                            <a:srgbClr val="FFFFFF"/>
                          </a:solidFill>
                          <a:latin typeface="Arial"/>
                          <a:cs typeface="Arial"/>
                        </a:rPr>
                        <a:t>re</a:t>
                      </a:r>
                      <a:endParaRPr sz="2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7534C"/>
                    </a:solidFill>
                  </a:tcPr>
                </a:tc>
                <a:tc>
                  <a:txBody>
                    <a:bodyPr/>
                    <a:lstStyle/>
                    <a:p>
                      <a:pPr marL="84455">
                        <a:lnSpc>
                          <a:spcPct val="100000"/>
                        </a:lnSpc>
                      </a:pPr>
                      <a:r>
                        <a:rPr sz="2000" b="1" spc="-5" dirty="0" smtClean="0">
                          <a:solidFill>
                            <a:srgbClr val="FFFFFF"/>
                          </a:solidFill>
                          <a:latin typeface="Arial"/>
                          <a:cs typeface="Arial"/>
                        </a:rPr>
                        <a:t>D</a:t>
                      </a:r>
                      <a:r>
                        <a:rPr sz="2000" b="1" spc="5" dirty="0" smtClean="0">
                          <a:solidFill>
                            <a:srgbClr val="FFFFFF"/>
                          </a:solidFill>
                          <a:latin typeface="Arial"/>
                          <a:cs typeface="Arial"/>
                        </a:rPr>
                        <a:t>esc</a:t>
                      </a:r>
                      <a:r>
                        <a:rPr sz="2000" b="1" spc="0" dirty="0" smtClean="0">
                          <a:solidFill>
                            <a:srgbClr val="FFFFFF"/>
                          </a:solidFill>
                          <a:latin typeface="Arial"/>
                          <a:cs typeface="Arial"/>
                        </a:rPr>
                        <a:t>ri</a:t>
                      </a:r>
                      <a:r>
                        <a:rPr sz="2000" b="1" spc="-5" dirty="0" smtClean="0">
                          <a:solidFill>
                            <a:srgbClr val="FFFFFF"/>
                          </a:solidFill>
                          <a:latin typeface="Arial"/>
                          <a:cs typeface="Arial"/>
                        </a:rPr>
                        <a:t>p</a:t>
                      </a:r>
                      <a:r>
                        <a:rPr sz="2000" b="1" spc="0" dirty="0" smtClean="0">
                          <a:solidFill>
                            <a:srgbClr val="FFFFFF"/>
                          </a:solidFill>
                          <a:latin typeface="Arial"/>
                          <a:cs typeface="Arial"/>
                        </a:rPr>
                        <a:t>ti</a:t>
                      </a:r>
                      <a:r>
                        <a:rPr sz="2000" b="1" spc="-5" dirty="0" smtClean="0">
                          <a:solidFill>
                            <a:srgbClr val="FFFFFF"/>
                          </a:solidFill>
                          <a:latin typeface="Arial"/>
                          <a:cs typeface="Arial"/>
                        </a:rPr>
                        <a:t>o</a:t>
                      </a:r>
                      <a:r>
                        <a:rPr sz="2000" b="1" spc="0" dirty="0" smtClean="0">
                          <a:solidFill>
                            <a:srgbClr val="FFFFFF"/>
                          </a:solidFill>
                          <a:latin typeface="Arial"/>
                          <a:cs typeface="Arial"/>
                        </a:rPr>
                        <a:t>n</a:t>
                      </a:r>
                      <a:endParaRPr sz="2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7534C"/>
                    </a:solidFill>
                  </a:tcPr>
                </a:tc>
              </a:tr>
              <a:tr h="739616">
                <a:tc>
                  <a:txBody>
                    <a:bodyPr/>
                    <a:lstStyle/>
                    <a:p>
                      <a:pPr marL="85090">
                        <a:lnSpc>
                          <a:spcPct val="100000"/>
                        </a:lnSpc>
                      </a:pPr>
                      <a:r>
                        <a:rPr sz="2000" b="1" spc="-5" dirty="0" smtClean="0">
                          <a:solidFill>
                            <a:srgbClr val="292934"/>
                          </a:solidFill>
                          <a:latin typeface="Arial"/>
                          <a:cs typeface="Arial"/>
                        </a:rPr>
                        <a:t>P</a:t>
                      </a:r>
                      <a:r>
                        <a:rPr sz="2000" b="1" spc="0" dirty="0" smtClean="0">
                          <a:solidFill>
                            <a:srgbClr val="292934"/>
                          </a:solidFill>
                          <a:latin typeface="Arial"/>
                          <a:cs typeface="Arial"/>
                        </a:rPr>
                        <a:t>r</a:t>
                      </a:r>
                      <a:r>
                        <a:rPr sz="2000" b="1" spc="5" dirty="0" smtClean="0">
                          <a:solidFill>
                            <a:srgbClr val="292934"/>
                          </a:solidFill>
                          <a:latin typeface="Arial"/>
                          <a:cs typeface="Arial"/>
                        </a:rPr>
                        <a:t>ac</a:t>
                      </a:r>
                      <a:r>
                        <a:rPr sz="2000" b="1" spc="0" dirty="0" smtClean="0">
                          <a:solidFill>
                            <a:srgbClr val="292934"/>
                          </a:solidFill>
                          <a:latin typeface="Arial"/>
                          <a:cs typeface="Arial"/>
                        </a:rPr>
                        <a:t>ti</a:t>
                      </a:r>
                      <a:r>
                        <a:rPr sz="2000" b="1" spc="5" dirty="0" smtClean="0">
                          <a:solidFill>
                            <a:srgbClr val="292934"/>
                          </a:solidFill>
                          <a:latin typeface="Arial"/>
                          <a:cs typeface="Arial"/>
                        </a:rPr>
                        <a:t>c</a:t>
                      </a:r>
                      <a:r>
                        <a:rPr sz="2000" b="1" spc="0" dirty="0" smtClean="0">
                          <a:solidFill>
                            <a:srgbClr val="292934"/>
                          </a:solidFill>
                          <a:latin typeface="Arial"/>
                          <a:cs typeface="Arial"/>
                        </a:rPr>
                        <a:t>e</a:t>
                      </a:r>
                      <a:r>
                        <a:rPr sz="2000" b="1" spc="-15" dirty="0" smtClean="0">
                          <a:solidFill>
                            <a:srgbClr val="292934"/>
                          </a:solidFill>
                          <a:latin typeface="Arial"/>
                          <a:cs typeface="Arial"/>
                        </a:rPr>
                        <a:t> </a:t>
                      </a:r>
                      <a:r>
                        <a:rPr sz="2000" b="1" spc="-5" dirty="0" smtClean="0">
                          <a:solidFill>
                            <a:srgbClr val="292934"/>
                          </a:solidFill>
                          <a:latin typeface="Arial"/>
                          <a:cs typeface="Arial"/>
                        </a:rPr>
                        <a:t>qu</a:t>
                      </a:r>
                      <a:r>
                        <a:rPr sz="2000" b="1" spc="5" dirty="0" smtClean="0">
                          <a:solidFill>
                            <a:srgbClr val="292934"/>
                          </a:solidFill>
                          <a:latin typeface="Arial"/>
                          <a:cs typeface="Arial"/>
                        </a:rPr>
                        <a:t>es</a:t>
                      </a:r>
                      <a:r>
                        <a:rPr sz="2000" b="1" spc="0" dirty="0" smtClean="0">
                          <a:solidFill>
                            <a:srgbClr val="292934"/>
                          </a:solidFill>
                          <a:latin typeface="Arial"/>
                          <a:cs typeface="Arial"/>
                        </a:rPr>
                        <a:t>ti</a:t>
                      </a:r>
                      <a:r>
                        <a:rPr sz="2000" b="1" spc="-5" dirty="0" smtClean="0">
                          <a:solidFill>
                            <a:srgbClr val="292934"/>
                          </a:solidFill>
                          <a:latin typeface="Arial"/>
                          <a:cs typeface="Arial"/>
                        </a:rPr>
                        <a:t>on</a:t>
                      </a:r>
                      <a:r>
                        <a:rPr sz="2000" b="1" spc="0" dirty="0" smtClean="0">
                          <a:solidFill>
                            <a:srgbClr val="292934"/>
                          </a:solidFill>
                          <a:latin typeface="Arial"/>
                          <a:cs typeface="Arial"/>
                        </a:rPr>
                        <a:t>s</a:t>
                      </a:r>
                      <a:endParaRPr sz="2000" dirty="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4DAD6"/>
                    </a:solidFill>
                  </a:tcPr>
                </a:tc>
                <a:tc>
                  <a:txBody>
                    <a:bodyPr/>
                    <a:lstStyle/>
                    <a:p>
                      <a:pPr marL="84455" marR="378460">
                        <a:lnSpc>
                          <a:spcPct val="100000"/>
                        </a:lnSpc>
                      </a:pPr>
                      <a:r>
                        <a:rPr sz="2000" spc="-5" dirty="0" smtClean="0">
                          <a:solidFill>
                            <a:srgbClr val="292934"/>
                          </a:solidFill>
                          <a:latin typeface="Arial"/>
                          <a:cs typeface="Arial"/>
                        </a:rPr>
                        <a:t>T</a:t>
                      </a:r>
                      <a:r>
                        <a:rPr sz="2000" spc="5" dirty="0" smtClean="0">
                          <a:solidFill>
                            <a:srgbClr val="292934"/>
                          </a:solidFill>
                          <a:latin typeface="Arial"/>
                          <a:cs typeface="Arial"/>
                        </a:rPr>
                        <a:t>housand</a:t>
                      </a:r>
                      <a:r>
                        <a:rPr sz="2000" spc="0" dirty="0" smtClean="0">
                          <a:solidFill>
                            <a:srgbClr val="292934"/>
                          </a:solidFill>
                          <a:latin typeface="Arial"/>
                          <a:cs typeface="Arial"/>
                        </a:rPr>
                        <a:t>s</a:t>
                      </a:r>
                      <a:r>
                        <a:rPr sz="2000" spc="-30" dirty="0" smtClean="0">
                          <a:solidFill>
                            <a:srgbClr val="292934"/>
                          </a:solidFill>
                          <a:latin typeface="Arial"/>
                          <a:cs typeface="Arial"/>
                        </a:rPr>
                        <a:t> </a:t>
                      </a:r>
                      <a:r>
                        <a:rPr sz="2000" spc="5" dirty="0" smtClean="0">
                          <a:solidFill>
                            <a:srgbClr val="292934"/>
                          </a:solidFill>
                          <a:latin typeface="Arial"/>
                          <a:cs typeface="Arial"/>
                        </a:rPr>
                        <a:t>o</a:t>
                      </a:r>
                      <a:r>
                        <a:rPr sz="2000" spc="0" dirty="0" smtClean="0">
                          <a:solidFill>
                            <a:srgbClr val="292934"/>
                          </a:solidFill>
                          <a:latin typeface="Arial"/>
                          <a:cs typeface="Arial"/>
                        </a:rPr>
                        <a:t>f</a:t>
                      </a:r>
                      <a:r>
                        <a:rPr sz="2000" spc="-10" dirty="0" smtClean="0">
                          <a:solidFill>
                            <a:srgbClr val="292934"/>
                          </a:solidFill>
                          <a:latin typeface="Arial"/>
                          <a:cs typeface="Arial"/>
                        </a:rPr>
                        <a:t> </a:t>
                      </a:r>
                      <a:r>
                        <a:rPr sz="2000" spc="5" dirty="0" smtClean="0">
                          <a:solidFill>
                            <a:srgbClr val="292934"/>
                          </a:solidFill>
                          <a:latin typeface="Arial"/>
                          <a:cs typeface="Arial"/>
                        </a:rPr>
                        <a:t>p</a:t>
                      </a:r>
                      <a:r>
                        <a:rPr sz="2000" spc="0" dirty="0" smtClean="0">
                          <a:solidFill>
                            <a:srgbClr val="292934"/>
                          </a:solidFill>
                          <a:latin typeface="Arial"/>
                          <a:cs typeface="Arial"/>
                        </a:rPr>
                        <a:t>r</a:t>
                      </a:r>
                      <a:r>
                        <a:rPr sz="2000" spc="5" dirty="0" smtClean="0">
                          <a:solidFill>
                            <a:srgbClr val="292934"/>
                          </a:solidFill>
                          <a:latin typeface="Arial"/>
                          <a:cs typeface="Arial"/>
                        </a:rPr>
                        <a:t>ac</a:t>
                      </a:r>
                      <a:r>
                        <a:rPr sz="2000" spc="0" dirty="0" smtClean="0">
                          <a:solidFill>
                            <a:srgbClr val="292934"/>
                          </a:solidFill>
                          <a:latin typeface="Arial"/>
                          <a:cs typeface="Arial"/>
                        </a:rPr>
                        <a:t>ti</a:t>
                      </a:r>
                      <a:r>
                        <a:rPr sz="2000" spc="5" dirty="0" smtClean="0">
                          <a:solidFill>
                            <a:srgbClr val="292934"/>
                          </a:solidFill>
                          <a:latin typeface="Arial"/>
                          <a:cs typeface="Arial"/>
                        </a:rPr>
                        <a:t>c</a:t>
                      </a:r>
                      <a:r>
                        <a:rPr sz="2000" spc="0" dirty="0" smtClean="0">
                          <a:solidFill>
                            <a:srgbClr val="292934"/>
                          </a:solidFill>
                          <a:latin typeface="Arial"/>
                          <a:cs typeface="Arial"/>
                        </a:rPr>
                        <a:t>e</a:t>
                      </a:r>
                      <a:r>
                        <a:rPr sz="2000" spc="-30" dirty="0" smtClean="0">
                          <a:solidFill>
                            <a:srgbClr val="292934"/>
                          </a:solidFill>
                          <a:latin typeface="Arial"/>
                          <a:cs typeface="Arial"/>
                        </a:rPr>
                        <a:t> </a:t>
                      </a:r>
                      <a:r>
                        <a:rPr sz="2000" spc="5" dirty="0" smtClean="0">
                          <a:solidFill>
                            <a:srgbClr val="292934"/>
                          </a:solidFill>
                          <a:latin typeface="Arial"/>
                          <a:cs typeface="Arial"/>
                        </a:rPr>
                        <a:t>ques</a:t>
                      </a:r>
                      <a:r>
                        <a:rPr sz="2000" spc="0" dirty="0" smtClean="0">
                          <a:solidFill>
                            <a:srgbClr val="292934"/>
                          </a:solidFill>
                          <a:latin typeface="Arial"/>
                          <a:cs typeface="Arial"/>
                        </a:rPr>
                        <a:t>ti</a:t>
                      </a:r>
                      <a:r>
                        <a:rPr sz="2000" spc="5" dirty="0" smtClean="0">
                          <a:solidFill>
                            <a:srgbClr val="292934"/>
                          </a:solidFill>
                          <a:latin typeface="Arial"/>
                          <a:cs typeface="Arial"/>
                        </a:rPr>
                        <a:t>on</a:t>
                      </a:r>
                      <a:r>
                        <a:rPr sz="2000" spc="0" dirty="0" smtClean="0">
                          <a:solidFill>
                            <a:srgbClr val="292934"/>
                          </a:solidFill>
                          <a:latin typeface="Arial"/>
                          <a:cs typeface="Arial"/>
                        </a:rPr>
                        <a:t>s</a:t>
                      </a:r>
                      <a:r>
                        <a:rPr sz="2000" spc="-40" dirty="0" smtClean="0">
                          <a:solidFill>
                            <a:srgbClr val="292934"/>
                          </a:solidFill>
                          <a:latin typeface="Arial"/>
                          <a:cs typeface="Arial"/>
                        </a:rPr>
                        <a:t> </a:t>
                      </a:r>
                      <a:r>
                        <a:rPr sz="2000" spc="0" dirty="0" smtClean="0">
                          <a:solidFill>
                            <a:srgbClr val="292934"/>
                          </a:solidFill>
                          <a:latin typeface="Arial"/>
                          <a:cs typeface="Arial"/>
                        </a:rPr>
                        <a:t>f</a:t>
                      </a:r>
                      <a:r>
                        <a:rPr sz="2000" spc="5" dirty="0" smtClean="0">
                          <a:solidFill>
                            <a:srgbClr val="292934"/>
                          </a:solidFill>
                          <a:latin typeface="Arial"/>
                          <a:cs typeface="Arial"/>
                        </a:rPr>
                        <a:t>o</a:t>
                      </a:r>
                      <a:r>
                        <a:rPr sz="2000" spc="0" dirty="0" smtClean="0">
                          <a:solidFill>
                            <a:srgbClr val="292934"/>
                          </a:solidFill>
                          <a:latin typeface="Arial"/>
                          <a:cs typeface="Arial"/>
                        </a:rPr>
                        <a:t>r</a:t>
                      </a:r>
                      <a:r>
                        <a:rPr sz="2000" spc="-5" dirty="0" smtClean="0">
                          <a:solidFill>
                            <a:srgbClr val="292934"/>
                          </a:solidFill>
                          <a:latin typeface="Arial"/>
                          <a:cs typeface="Arial"/>
                        </a:rPr>
                        <a:t> m</a:t>
                      </a:r>
                      <a:r>
                        <a:rPr sz="2000" spc="5" dirty="0" smtClean="0">
                          <a:solidFill>
                            <a:srgbClr val="292934"/>
                          </a:solidFill>
                          <a:latin typeface="Arial"/>
                          <a:cs typeface="Arial"/>
                        </a:rPr>
                        <a:t>a</a:t>
                      </a:r>
                      <a:r>
                        <a:rPr sz="2000" spc="0" dirty="0" smtClean="0">
                          <a:solidFill>
                            <a:srgbClr val="292934"/>
                          </a:solidFill>
                          <a:latin typeface="Arial"/>
                          <a:cs typeface="Arial"/>
                        </a:rPr>
                        <a:t>t</a:t>
                      </a:r>
                      <a:r>
                        <a:rPr sz="2000" spc="5" dirty="0" smtClean="0">
                          <a:solidFill>
                            <a:srgbClr val="292934"/>
                          </a:solidFill>
                          <a:latin typeface="Arial"/>
                          <a:cs typeface="Arial"/>
                        </a:rPr>
                        <a:t>h</a:t>
                      </a:r>
                      <a:r>
                        <a:rPr sz="2000" spc="0" dirty="0" smtClean="0">
                          <a:solidFill>
                            <a:srgbClr val="292934"/>
                          </a:solidFill>
                          <a:latin typeface="Arial"/>
                          <a:cs typeface="Arial"/>
                        </a:rPr>
                        <a:t>,</a:t>
                      </a:r>
                      <a:r>
                        <a:rPr sz="2000" spc="-20" dirty="0" smtClean="0">
                          <a:solidFill>
                            <a:srgbClr val="292934"/>
                          </a:solidFill>
                          <a:latin typeface="Arial"/>
                          <a:cs typeface="Arial"/>
                        </a:rPr>
                        <a:t> </a:t>
                      </a:r>
                      <a:r>
                        <a:rPr sz="2000" spc="0" dirty="0" smtClean="0">
                          <a:solidFill>
                            <a:srgbClr val="292934"/>
                          </a:solidFill>
                          <a:latin typeface="Arial"/>
                          <a:cs typeface="Arial"/>
                        </a:rPr>
                        <a:t>r</a:t>
                      </a:r>
                      <a:r>
                        <a:rPr sz="2000" spc="5" dirty="0" smtClean="0">
                          <a:solidFill>
                            <a:srgbClr val="292934"/>
                          </a:solidFill>
                          <a:latin typeface="Arial"/>
                          <a:cs typeface="Arial"/>
                        </a:rPr>
                        <a:t>ead</a:t>
                      </a:r>
                      <a:r>
                        <a:rPr sz="2000" spc="0" dirty="0" smtClean="0">
                          <a:solidFill>
                            <a:srgbClr val="292934"/>
                          </a:solidFill>
                          <a:latin typeface="Arial"/>
                          <a:cs typeface="Arial"/>
                        </a:rPr>
                        <a:t>i</a:t>
                      </a:r>
                      <a:r>
                        <a:rPr sz="2000" spc="5" dirty="0" smtClean="0">
                          <a:solidFill>
                            <a:srgbClr val="292934"/>
                          </a:solidFill>
                          <a:latin typeface="Arial"/>
                          <a:cs typeface="Arial"/>
                        </a:rPr>
                        <a:t>ng</a:t>
                      </a:r>
                      <a:r>
                        <a:rPr sz="2000" spc="0" dirty="0" smtClean="0">
                          <a:solidFill>
                            <a:srgbClr val="292934"/>
                          </a:solidFill>
                          <a:latin typeface="Arial"/>
                          <a:cs typeface="Arial"/>
                        </a:rPr>
                        <a:t>,</a:t>
                      </a:r>
                      <a:r>
                        <a:rPr sz="2000" spc="-30" dirty="0" smtClean="0">
                          <a:solidFill>
                            <a:srgbClr val="292934"/>
                          </a:solidFill>
                          <a:latin typeface="Arial"/>
                          <a:cs typeface="Arial"/>
                        </a:rPr>
                        <a:t> </a:t>
                      </a:r>
                      <a:r>
                        <a:rPr sz="2000" spc="5" dirty="0" smtClean="0">
                          <a:solidFill>
                            <a:srgbClr val="292934"/>
                          </a:solidFill>
                          <a:latin typeface="Arial"/>
                          <a:cs typeface="Arial"/>
                        </a:rPr>
                        <a:t>an</a:t>
                      </a:r>
                      <a:r>
                        <a:rPr sz="2000" spc="0" dirty="0" smtClean="0">
                          <a:solidFill>
                            <a:srgbClr val="292934"/>
                          </a:solidFill>
                          <a:latin typeface="Arial"/>
                          <a:cs typeface="Arial"/>
                        </a:rPr>
                        <a:t>d</a:t>
                      </a:r>
                      <a:r>
                        <a:rPr sz="2000" spc="-5" dirty="0" smtClean="0">
                          <a:solidFill>
                            <a:srgbClr val="292934"/>
                          </a:solidFill>
                          <a:latin typeface="Arial"/>
                          <a:cs typeface="Arial"/>
                        </a:rPr>
                        <a:t> </a:t>
                      </a:r>
                      <a:r>
                        <a:rPr sz="2000" spc="-15" dirty="0" smtClean="0">
                          <a:solidFill>
                            <a:srgbClr val="292934"/>
                          </a:solidFill>
                          <a:latin typeface="Arial"/>
                          <a:cs typeface="Arial"/>
                        </a:rPr>
                        <a:t>w</a:t>
                      </a:r>
                      <a:r>
                        <a:rPr sz="2000" spc="0" dirty="0" smtClean="0">
                          <a:solidFill>
                            <a:srgbClr val="292934"/>
                          </a:solidFill>
                          <a:latin typeface="Arial"/>
                          <a:cs typeface="Arial"/>
                        </a:rPr>
                        <a:t>riti</a:t>
                      </a:r>
                      <a:r>
                        <a:rPr sz="2000" spc="5" dirty="0" smtClean="0">
                          <a:solidFill>
                            <a:srgbClr val="292934"/>
                          </a:solidFill>
                          <a:latin typeface="Arial"/>
                          <a:cs typeface="Arial"/>
                        </a:rPr>
                        <a:t>ng co</a:t>
                      </a:r>
                      <a:r>
                        <a:rPr sz="2000" spc="0" dirty="0" smtClean="0">
                          <a:solidFill>
                            <a:srgbClr val="292934"/>
                          </a:solidFill>
                          <a:latin typeface="Arial"/>
                          <a:cs typeface="Arial"/>
                        </a:rPr>
                        <a:t>-</a:t>
                      </a:r>
                      <a:r>
                        <a:rPr sz="2000" spc="5" dirty="0" smtClean="0">
                          <a:solidFill>
                            <a:srgbClr val="292934"/>
                          </a:solidFill>
                          <a:latin typeface="Arial"/>
                          <a:cs typeface="Arial"/>
                        </a:rPr>
                        <a:t>de</a:t>
                      </a:r>
                      <a:r>
                        <a:rPr sz="2000" spc="-20" dirty="0" smtClean="0">
                          <a:solidFill>
                            <a:srgbClr val="292934"/>
                          </a:solidFill>
                          <a:latin typeface="Arial"/>
                          <a:cs typeface="Arial"/>
                        </a:rPr>
                        <a:t>v</a:t>
                      </a:r>
                      <a:r>
                        <a:rPr sz="2000" spc="5" dirty="0" smtClean="0">
                          <a:solidFill>
                            <a:srgbClr val="292934"/>
                          </a:solidFill>
                          <a:latin typeface="Arial"/>
                          <a:cs typeface="Arial"/>
                        </a:rPr>
                        <a:t>e</a:t>
                      </a:r>
                      <a:r>
                        <a:rPr sz="2000" spc="0" dirty="0" smtClean="0">
                          <a:solidFill>
                            <a:srgbClr val="292934"/>
                          </a:solidFill>
                          <a:latin typeface="Arial"/>
                          <a:cs typeface="Arial"/>
                        </a:rPr>
                        <a:t>l</a:t>
                      </a:r>
                      <a:r>
                        <a:rPr sz="2000" spc="5" dirty="0" smtClean="0">
                          <a:solidFill>
                            <a:srgbClr val="292934"/>
                          </a:solidFill>
                          <a:latin typeface="Arial"/>
                          <a:cs typeface="Arial"/>
                        </a:rPr>
                        <a:t>ope</a:t>
                      </a:r>
                      <a:r>
                        <a:rPr sz="2000" spc="0" dirty="0" smtClean="0">
                          <a:solidFill>
                            <a:srgbClr val="292934"/>
                          </a:solidFill>
                          <a:latin typeface="Arial"/>
                          <a:cs typeface="Arial"/>
                        </a:rPr>
                        <a:t>d</a:t>
                      </a:r>
                      <a:r>
                        <a:rPr sz="2000" spc="-15" dirty="0" smtClean="0">
                          <a:solidFill>
                            <a:srgbClr val="292934"/>
                          </a:solidFill>
                          <a:latin typeface="Arial"/>
                          <a:cs typeface="Arial"/>
                        </a:rPr>
                        <a:t> w</a:t>
                      </a:r>
                      <a:r>
                        <a:rPr sz="2000" spc="0" dirty="0" smtClean="0">
                          <a:solidFill>
                            <a:srgbClr val="292934"/>
                          </a:solidFill>
                          <a:latin typeface="Arial"/>
                          <a:cs typeface="Arial"/>
                        </a:rPr>
                        <a:t>ith</a:t>
                      </a:r>
                      <a:r>
                        <a:rPr sz="2000" spc="20" dirty="0" smtClean="0">
                          <a:solidFill>
                            <a:srgbClr val="292934"/>
                          </a:solidFill>
                          <a:latin typeface="Arial"/>
                          <a:cs typeface="Arial"/>
                        </a:rPr>
                        <a:t> </a:t>
                      </a:r>
                      <a:r>
                        <a:rPr sz="2000" spc="0" dirty="0" smtClean="0">
                          <a:solidFill>
                            <a:srgbClr val="292934"/>
                          </a:solidFill>
                          <a:latin typeface="Arial"/>
                          <a:cs typeface="Arial"/>
                        </a:rPr>
                        <a:t>t</a:t>
                      </a:r>
                      <a:r>
                        <a:rPr sz="2000" spc="5" dirty="0" smtClean="0">
                          <a:solidFill>
                            <a:srgbClr val="292934"/>
                          </a:solidFill>
                          <a:latin typeface="Arial"/>
                          <a:cs typeface="Arial"/>
                        </a:rPr>
                        <a:t>h</a:t>
                      </a:r>
                      <a:r>
                        <a:rPr sz="2000" spc="0" dirty="0" smtClean="0">
                          <a:solidFill>
                            <a:srgbClr val="292934"/>
                          </a:solidFill>
                          <a:latin typeface="Arial"/>
                          <a:cs typeface="Arial"/>
                        </a:rPr>
                        <a:t>e</a:t>
                      </a:r>
                      <a:r>
                        <a:rPr sz="2000" spc="-15" dirty="0" smtClean="0">
                          <a:solidFill>
                            <a:srgbClr val="292934"/>
                          </a:solidFill>
                          <a:latin typeface="Arial"/>
                          <a:cs typeface="Arial"/>
                        </a:rPr>
                        <a:t> </a:t>
                      </a:r>
                      <a:r>
                        <a:rPr sz="2000" spc="-5" dirty="0" smtClean="0">
                          <a:solidFill>
                            <a:srgbClr val="292934"/>
                          </a:solidFill>
                          <a:latin typeface="Arial"/>
                          <a:cs typeface="Arial"/>
                        </a:rPr>
                        <a:t>C</a:t>
                      </a:r>
                      <a:r>
                        <a:rPr sz="2000" spc="5" dirty="0" smtClean="0">
                          <a:solidFill>
                            <a:srgbClr val="292934"/>
                          </a:solidFill>
                          <a:latin typeface="Arial"/>
                          <a:cs typeface="Arial"/>
                        </a:rPr>
                        <a:t>o</a:t>
                      </a:r>
                      <a:r>
                        <a:rPr sz="2000" spc="0" dirty="0" smtClean="0">
                          <a:solidFill>
                            <a:srgbClr val="292934"/>
                          </a:solidFill>
                          <a:latin typeface="Arial"/>
                          <a:cs typeface="Arial"/>
                        </a:rPr>
                        <a:t>ll</a:t>
                      </a:r>
                      <a:r>
                        <a:rPr sz="2000" spc="5" dirty="0" smtClean="0">
                          <a:solidFill>
                            <a:srgbClr val="292934"/>
                          </a:solidFill>
                          <a:latin typeface="Arial"/>
                          <a:cs typeface="Arial"/>
                        </a:rPr>
                        <a:t>eg</a:t>
                      </a:r>
                      <a:r>
                        <a:rPr sz="2000" spc="0" dirty="0" smtClean="0">
                          <a:solidFill>
                            <a:srgbClr val="292934"/>
                          </a:solidFill>
                          <a:latin typeface="Arial"/>
                          <a:cs typeface="Arial"/>
                        </a:rPr>
                        <a:t>e</a:t>
                      </a:r>
                      <a:r>
                        <a:rPr sz="2000" spc="5" dirty="0" smtClean="0">
                          <a:solidFill>
                            <a:srgbClr val="292934"/>
                          </a:solidFill>
                          <a:latin typeface="Arial"/>
                          <a:cs typeface="Arial"/>
                        </a:rPr>
                        <a:t> </a:t>
                      </a:r>
                      <a:r>
                        <a:rPr sz="2000" spc="-5" dirty="0" smtClean="0">
                          <a:solidFill>
                            <a:srgbClr val="292934"/>
                          </a:solidFill>
                          <a:latin typeface="Arial"/>
                          <a:cs typeface="Arial"/>
                        </a:rPr>
                        <a:t>B</a:t>
                      </a:r>
                      <a:r>
                        <a:rPr sz="2000" spc="5" dirty="0" smtClean="0">
                          <a:solidFill>
                            <a:srgbClr val="292934"/>
                          </a:solidFill>
                          <a:latin typeface="Arial"/>
                          <a:cs typeface="Arial"/>
                        </a:rPr>
                        <a:t>oa</a:t>
                      </a:r>
                      <a:r>
                        <a:rPr sz="2000" spc="0" dirty="0" smtClean="0">
                          <a:solidFill>
                            <a:srgbClr val="292934"/>
                          </a:solidFill>
                          <a:latin typeface="Arial"/>
                          <a:cs typeface="Arial"/>
                        </a:rPr>
                        <a:t>rd</a:t>
                      </a:r>
                      <a:endParaRPr sz="2000" dirty="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4DAD6"/>
                    </a:solidFill>
                  </a:tcPr>
                </a:tc>
              </a:tr>
              <a:tr h="739614">
                <a:tc>
                  <a:txBody>
                    <a:bodyPr/>
                    <a:lstStyle/>
                    <a:p>
                      <a:pPr marL="85090">
                        <a:lnSpc>
                          <a:spcPct val="100000"/>
                        </a:lnSpc>
                      </a:pPr>
                      <a:r>
                        <a:rPr sz="2000" b="1" spc="-5" dirty="0" smtClean="0">
                          <a:solidFill>
                            <a:srgbClr val="292934"/>
                          </a:solidFill>
                          <a:latin typeface="Arial"/>
                          <a:cs typeface="Arial"/>
                        </a:rPr>
                        <a:t>P</a:t>
                      </a:r>
                      <a:r>
                        <a:rPr sz="2000" b="1" spc="0" dirty="0" smtClean="0">
                          <a:solidFill>
                            <a:srgbClr val="292934"/>
                          </a:solidFill>
                          <a:latin typeface="Arial"/>
                          <a:cs typeface="Arial"/>
                        </a:rPr>
                        <a:t>r</a:t>
                      </a:r>
                      <a:r>
                        <a:rPr sz="2000" b="1" spc="5" dirty="0" smtClean="0">
                          <a:solidFill>
                            <a:srgbClr val="292934"/>
                          </a:solidFill>
                          <a:latin typeface="Arial"/>
                          <a:cs typeface="Arial"/>
                        </a:rPr>
                        <a:t>ac</a:t>
                      </a:r>
                      <a:r>
                        <a:rPr sz="2000" b="1" spc="0" dirty="0" smtClean="0">
                          <a:solidFill>
                            <a:srgbClr val="292934"/>
                          </a:solidFill>
                          <a:latin typeface="Arial"/>
                          <a:cs typeface="Arial"/>
                        </a:rPr>
                        <a:t>ti</a:t>
                      </a:r>
                      <a:r>
                        <a:rPr sz="2000" b="1" spc="5" dirty="0" smtClean="0">
                          <a:solidFill>
                            <a:srgbClr val="292934"/>
                          </a:solidFill>
                          <a:latin typeface="Arial"/>
                          <a:cs typeface="Arial"/>
                        </a:rPr>
                        <a:t>c</a:t>
                      </a:r>
                      <a:r>
                        <a:rPr sz="2000" b="1" spc="0" dirty="0" smtClean="0">
                          <a:solidFill>
                            <a:srgbClr val="292934"/>
                          </a:solidFill>
                          <a:latin typeface="Arial"/>
                          <a:cs typeface="Arial"/>
                        </a:rPr>
                        <a:t>e</a:t>
                      </a:r>
                      <a:r>
                        <a:rPr sz="2000" b="1" spc="-15" dirty="0" smtClean="0">
                          <a:solidFill>
                            <a:srgbClr val="292934"/>
                          </a:solidFill>
                          <a:latin typeface="Arial"/>
                          <a:cs typeface="Arial"/>
                        </a:rPr>
                        <a:t> </a:t>
                      </a:r>
                      <a:r>
                        <a:rPr sz="2000" b="1" spc="0" dirty="0" smtClean="0">
                          <a:solidFill>
                            <a:srgbClr val="292934"/>
                          </a:solidFill>
                          <a:latin typeface="Arial"/>
                          <a:cs typeface="Arial"/>
                        </a:rPr>
                        <a:t>t</a:t>
                      </a:r>
                      <a:r>
                        <a:rPr sz="2000" b="1" spc="5" dirty="0" smtClean="0">
                          <a:solidFill>
                            <a:srgbClr val="292934"/>
                          </a:solidFill>
                          <a:latin typeface="Arial"/>
                          <a:cs typeface="Arial"/>
                        </a:rPr>
                        <a:t>es</a:t>
                      </a:r>
                      <a:r>
                        <a:rPr sz="2000" b="1" spc="0" dirty="0" smtClean="0">
                          <a:solidFill>
                            <a:srgbClr val="292934"/>
                          </a:solidFill>
                          <a:latin typeface="Arial"/>
                          <a:cs typeface="Arial"/>
                        </a:rPr>
                        <a:t>ts</a:t>
                      </a:r>
                      <a:endParaRPr sz="2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EB"/>
                    </a:solidFill>
                  </a:tcPr>
                </a:tc>
                <a:tc>
                  <a:txBody>
                    <a:bodyPr/>
                    <a:lstStyle/>
                    <a:p>
                      <a:pPr marL="84455" marR="285750" indent="0">
                        <a:lnSpc>
                          <a:spcPct val="100000"/>
                        </a:lnSpc>
                      </a:pPr>
                      <a:r>
                        <a:rPr sz="2000" spc="-5" dirty="0" smtClean="0">
                          <a:solidFill>
                            <a:srgbClr val="292934"/>
                          </a:solidFill>
                          <a:latin typeface="Arial"/>
                          <a:cs typeface="Arial"/>
                        </a:rPr>
                        <a:t>F</a:t>
                      </a:r>
                      <a:r>
                        <a:rPr sz="2000" spc="5" dirty="0" smtClean="0">
                          <a:solidFill>
                            <a:srgbClr val="292934"/>
                          </a:solidFill>
                          <a:latin typeface="Arial"/>
                          <a:cs typeface="Arial"/>
                        </a:rPr>
                        <a:t>ou</a:t>
                      </a:r>
                      <a:r>
                        <a:rPr sz="2000" spc="0" dirty="0" smtClean="0">
                          <a:solidFill>
                            <a:srgbClr val="292934"/>
                          </a:solidFill>
                          <a:latin typeface="Arial"/>
                          <a:cs typeface="Arial"/>
                        </a:rPr>
                        <a:t>r</a:t>
                      </a:r>
                      <a:r>
                        <a:rPr sz="2000" spc="-5" dirty="0" smtClean="0">
                          <a:solidFill>
                            <a:srgbClr val="292934"/>
                          </a:solidFill>
                          <a:latin typeface="Arial"/>
                          <a:cs typeface="Arial"/>
                        </a:rPr>
                        <a:t> </a:t>
                      </a:r>
                      <a:r>
                        <a:rPr sz="2000" spc="0" dirty="0" smtClean="0">
                          <a:solidFill>
                            <a:srgbClr val="292934"/>
                          </a:solidFill>
                          <a:latin typeface="Arial"/>
                          <a:cs typeface="Arial"/>
                        </a:rPr>
                        <a:t>f</a:t>
                      </a:r>
                      <a:r>
                        <a:rPr sz="2000" spc="5" dirty="0" smtClean="0">
                          <a:solidFill>
                            <a:srgbClr val="292934"/>
                          </a:solidFill>
                          <a:latin typeface="Arial"/>
                          <a:cs typeface="Arial"/>
                        </a:rPr>
                        <a:t>u</a:t>
                      </a:r>
                      <a:r>
                        <a:rPr sz="2000" spc="0" dirty="0" smtClean="0">
                          <a:solidFill>
                            <a:srgbClr val="292934"/>
                          </a:solidFill>
                          <a:latin typeface="Arial"/>
                          <a:cs typeface="Arial"/>
                        </a:rPr>
                        <a:t>ll-l</a:t>
                      </a:r>
                      <a:r>
                        <a:rPr sz="2000" spc="5" dirty="0" smtClean="0">
                          <a:solidFill>
                            <a:srgbClr val="292934"/>
                          </a:solidFill>
                          <a:latin typeface="Arial"/>
                          <a:cs typeface="Arial"/>
                        </a:rPr>
                        <a:t>eng</a:t>
                      </a:r>
                      <a:r>
                        <a:rPr sz="2000" spc="0" dirty="0" smtClean="0">
                          <a:solidFill>
                            <a:srgbClr val="292934"/>
                          </a:solidFill>
                          <a:latin typeface="Arial"/>
                          <a:cs typeface="Arial"/>
                        </a:rPr>
                        <a:t>th</a:t>
                      </a:r>
                      <a:r>
                        <a:rPr sz="2000" spc="-30" dirty="0" smtClean="0">
                          <a:solidFill>
                            <a:srgbClr val="292934"/>
                          </a:solidFill>
                          <a:latin typeface="Arial"/>
                          <a:cs typeface="Arial"/>
                        </a:rPr>
                        <a:t> </a:t>
                      </a:r>
                      <a:r>
                        <a:rPr sz="2000" spc="5" dirty="0" smtClean="0">
                          <a:solidFill>
                            <a:srgbClr val="292934"/>
                          </a:solidFill>
                          <a:latin typeface="Arial"/>
                          <a:cs typeface="Arial"/>
                        </a:rPr>
                        <a:t>p</a:t>
                      </a:r>
                      <a:r>
                        <a:rPr sz="2000" spc="0" dirty="0" smtClean="0">
                          <a:solidFill>
                            <a:srgbClr val="292934"/>
                          </a:solidFill>
                          <a:latin typeface="Arial"/>
                          <a:cs typeface="Arial"/>
                        </a:rPr>
                        <a:t>r</a:t>
                      </a:r>
                      <a:r>
                        <a:rPr sz="2000" spc="5" dirty="0" smtClean="0">
                          <a:solidFill>
                            <a:srgbClr val="292934"/>
                          </a:solidFill>
                          <a:latin typeface="Arial"/>
                          <a:cs typeface="Arial"/>
                        </a:rPr>
                        <a:t>ac</a:t>
                      </a:r>
                      <a:r>
                        <a:rPr sz="2000" spc="0" dirty="0" smtClean="0">
                          <a:solidFill>
                            <a:srgbClr val="292934"/>
                          </a:solidFill>
                          <a:latin typeface="Arial"/>
                          <a:cs typeface="Arial"/>
                        </a:rPr>
                        <a:t>ti</a:t>
                      </a:r>
                      <a:r>
                        <a:rPr sz="2000" spc="5" dirty="0" smtClean="0">
                          <a:solidFill>
                            <a:srgbClr val="292934"/>
                          </a:solidFill>
                          <a:latin typeface="Arial"/>
                          <a:cs typeface="Arial"/>
                        </a:rPr>
                        <a:t>c</a:t>
                      </a:r>
                      <a:r>
                        <a:rPr sz="2000" spc="0" dirty="0" smtClean="0">
                          <a:solidFill>
                            <a:srgbClr val="292934"/>
                          </a:solidFill>
                          <a:latin typeface="Arial"/>
                          <a:cs typeface="Arial"/>
                        </a:rPr>
                        <a:t>e</a:t>
                      </a:r>
                      <a:r>
                        <a:rPr sz="2000" spc="-30" dirty="0" smtClean="0">
                          <a:solidFill>
                            <a:srgbClr val="292934"/>
                          </a:solidFill>
                          <a:latin typeface="Arial"/>
                          <a:cs typeface="Arial"/>
                        </a:rPr>
                        <a:t> </a:t>
                      </a:r>
                      <a:r>
                        <a:rPr sz="2000" spc="0" dirty="0" smtClean="0">
                          <a:solidFill>
                            <a:srgbClr val="292934"/>
                          </a:solidFill>
                          <a:latin typeface="Arial"/>
                          <a:cs typeface="Arial"/>
                        </a:rPr>
                        <a:t>r</a:t>
                      </a:r>
                      <a:r>
                        <a:rPr sz="2000" spc="5" dirty="0" smtClean="0">
                          <a:solidFill>
                            <a:srgbClr val="292934"/>
                          </a:solidFill>
                          <a:latin typeface="Arial"/>
                          <a:cs typeface="Arial"/>
                        </a:rPr>
                        <a:t>edes</a:t>
                      </a:r>
                      <a:r>
                        <a:rPr sz="2000" spc="0" dirty="0" smtClean="0">
                          <a:solidFill>
                            <a:srgbClr val="292934"/>
                          </a:solidFill>
                          <a:latin typeface="Arial"/>
                          <a:cs typeface="Arial"/>
                        </a:rPr>
                        <a:t>i</a:t>
                      </a:r>
                      <a:r>
                        <a:rPr sz="2000" spc="5" dirty="0" smtClean="0">
                          <a:solidFill>
                            <a:srgbClr val="292934"/>
                          </a:solidFill>
                          <a:latin typeface="Arial"/>
                          <a:cs typeface="Arial"/>
                        </a:rPr>
                        <a:t>gne</a:t>
                      </a:r>
                      <a:r>
                        <a:rPr sz="2000" spc="0" dirty="0" smtClean="0">
                          <a:solidFill>
                            <a:srgbClr val="292934"/>
                          </a:solidFill>
                          <a:latin typeface="Arial"/>
                          <a:cs typeface="Arial"/>
                        </a:rPr>
                        <a:t>d</a:t>
                      </a:r>
                      <a:r>
                        <a:rPr sz="2000" spc="-30" dirty="0" smtClean="0">
                          <a:solidFill>
                            <a:srgbClr val="292934"/>
                          </a:solidFill>
                          <a:latin typeface="Arial"/>
                          <a:cs typeface="Arial"/>
                        </a:rPr>
                        <a:t> </a:t>
                      </a:r>
                      <a:r>
                        <a:rPr sz="2000" spc="-5" dirty="0" smtClean="0">
                          <a:solidFill>
                            <a:srgbClr val="292934"/>
                          </a:solidFill>
                          <a:latin typeface="Arial"/>
                          <a:cs typeface="Arial"/>
                        </a:rPr>
                        <a:t>S</a:t>
                      </a:r>
                      <a:r>
                        <a:rPr sz="2000" spc="-114" dirty="0" smtClean="0">
                          <a:solidFill>
                            <a:srgbClr val="292934"/>
                          </a:solidFill>
                          <a:latin typeface="Arial"/>
                          <a:cs typeface="Arial"/>
                        </a:rPr>
                        <a:t>A</a:t>
                      </a:r>
                      <a:r>
                        <a:rPr sz="2000" spc="-175" dirty="0" smtClean="0">
                          <a:solidFill>
                            <a:srgbClr val="292934"/>
                          </a:solidFill>
                          <a:latin typeface="Arial"/>
                          <a:cs typeface="Arial"/>
                        </a:rPr>
                        <a:t>T</a:t>
                      </a:r>
                      <a:r>
                        <a:rPr sz="2000" spc="0" dirty="0" smtClean="0">
                          <a:solidFill>
                            <a:srgbClr val="292934"/>
                          </a:solidFill>
                          <a:latin typeface="Arial"/>
                          <a:cs typeface="Arial"/>
                        </a:rPr>
                        <a:t>s</a:t>
                      </a:r>
                      <a:r>
                        <a:rPr sz="2000" spc="-5" dirty="0" smtClean="0">
                          <a:solidFill>
                            <a:srgbClr val="292934"/>
                          </a:solidFill>
                          <a:latin typeface="Arial"/>
                          <a:cs typeface="Arial"/>
                        </a:rPr>
                        <a:t> </a:t>
                      </a:r>
                      <a:r>
                        <a:rPr sz="2000" spc="-15" dirty="0" smtClean="0">
                          <a:solidFill>
                            <a:srgbClr val="292934"/>
                          </a:solidFill>
                          <a:latin typeface="Arial"/>
                          <a:cs typeface="Arial"/>
                        </a:rPr>
                        <a:t>w</a:t>
                      </a:r>
                      <a:r>
                        <a:rPr sz="2000" spc="0" dirty="0" smtClean="0">
                          <a:solidFill>
                            <a:srgbClr val="292934"/>
                          </a:solidFill>
                          <a:latin typeface="Arial"/>
                          <a:cs typeface="Arial"/>
                        </a:rPr>
                        <a:t>ritt</a:t>
                      </a:r>
                      <a:r>
                        <a:rPr sz="2000" spc="5" dirty="0" smtClean="0">
                          <a:solidFill>
                            <a:srgbClr val="292934"/>
                          </a:solidFill>
                          <a:latin typeface="Arial"/>
                          <a:cs typeface="Arial"/>
                        </a:rPr>
                        <a:t>e</a:t>
                      </a:r>
                      <a:r>
                        <a:rPr sz="2000" spc="0" dirty="0" smtClean="0">
                          <a:solidFill>
                            <a:srgbClr val="292934"/>
                          </a:solidFill>
                          <a:latin typeface="Arial"/>
                          <a:cs typeface="Arial"/>
                        </a:rPr>
                        <a:t>n</a:t>
                      </a:r>
                      <a:r>
                        <a:rPr sz="2000" spc="-5" dirty="0" smtClean="0">
                          <a:solidFill>
                            <a:srgbClr val="292934"/>
                          </a:solidFill>
                          <a:latin typeface="Arial"/>
                          <a:cs typeface="Arial"/>
                        </a:rPr>
                        <a:t> </a:t>
                      </a:r>
                      <a:r>
                        <a:rPr sz="2000" spc="5" dirty="0" smtClean="0">
                          <a:solidFill>
                            <a:srgbClr val="292934"/>
                          </a:solidFill>
                          <a:latin typeface="Arial"/>
                          <a:cs typeface="Arial"/>
                        </a:rPr>
                        <a:t>b</a:t>
                      </a:r>
                      <a:r>
                        <a:rPr sz="2000" spc="0" dirty="0" smtClean="0">
                          <a:solidFill>
                            <a:srgbClr val="292934"/>
                          </a:solidFill>
                          <a:latin typeface="Arial"/>
                          <a:cs typeface="Arial"/>
                        </a:rPr>
                        <a:t>y</a:t>
                      </a:r>
                      <a:r>
                        <a:rPr sz="2000" spc="-5" dirty="0" smtClean="0">
                          <a:solidFill>
                            <a:srgbClr val="292934"/>
                          </a:solidFill>
                          <a:latin typeface="Arial"/>
                          <a:cs typeface="Arial"/>
                        </a:rPr>
                        <a:t> </a:t>
                      </a:r>
                      <a:r>
                        <a:rPr sz="2000" spc="0" dirty="0" smtClean="0">
                          <a:solidFill>
                            <a:srgbClr val="292934"/>
                          </a:solidFill>
                          <a:latin typeface="Arial"/>
                          <a:cs typeface="Arial"/>
                        </a:rPr>
                        <a:t>t</a:t>
                      </a:r>
                      <a:r>
                        <a:rPr sz="2000" spc="5" dirty="0" smtClean="0">
                          <a:solidFill>
                            <a:srgbClr val="292934"/>
                          </a:solidFill>
                          <a:latin typeface="Arial"/>
                          <a:cs typeface="Arial"/>
                        </a:rPr>
                        <a:t>h</a:t>
                      </a:r>
                      <a:r>
                        <a:rPr sz="2000" spc="0" dirty="0" smtClean="0">
                          <a:solidFill>
                            <a:srgbClr val="292934"/>
                          </a:solidFill>
                          <a:latin typeface="Arial"/>
                          <a:cs typeface="Arial"/>
                        </a:rPr>
                        <a:t>e</a:t>
                      </a:r>
                      <a:r>
                        <a:rPr sz="2000" spc="-15" dirty="0" smtClean="0">
                          <a:solidFill>
                            <a:srgbClr val="292934"/>
                          </a:solidFill>
                          <a:latin typeface="Arial"/>
                          <a:cs typeface="Arial"/>
                        </a:rPr>
                        <a:t> </a:t>
                      </a:r>
                      <a:r>
                        <a:rPr sz="2000" spc="-5" dirty="0" smtClean="0">
                          <a:solidFill>
                            <a:srgbClr val="292934"/>
                          </a:solidFill>
                          <a:latin typeface="Arial"/>
                          <a:cs typeface="Arial"/>
                        </a:rPr>
                        <a:t>C</a:t>
                      </a:r>
                      <a:r>
                        <a:rPr sz="2000" spc="5" dirty="0" smtClean="0">
                          <a:solidFill>
                            <a:srgbClr val="292934"/>
                          </a:solidFill>
                          <a:latin typeface="Arial"/>
                          <a:cs typeface="Arial"/>
                        </a:rPr>
                        <a:t>o</a:t>
                      </a:r>
                      <a:r>
                        <a:rPr sz="2000" spc="0" dirty="0" smtClean="0">
                          <a:solidFill>
                            <a:srgbClr val="292934"/>
                          </a:solidFill>
                          <a:latin typeface="Arial"/>
                          <a:cs typeface="Arial"/>
                        </a:rPr>
                        <a:t>ll</a:t>
                      </a:r>
                      <a:r>
                        <a:rPr sz="2000" spc="5" dirty="0" smtClean="0">
                          <a:solidFill>
                            <a:srgbClr val="292934"/>
                          </a:solidFill>
                          <a:latin typeface="Arial"/>
                          <a:cs typeface="Arial"/>
                        </a:rPr>
                        <a:t>ege </a:t>
                      </a:r>
                      <a:r>
                        <a:rPr sz="2000" spc="-5" dirty="0" smtClean="0">
                          <a:solidFill>
                            <a:srgbClr val="292934"/>
                          </a:solidFill>
                          <a:latin typeface="Arial"/>
                          <a:cs typeface="Arial"/>
                        </a:rPr>
                        <a:t>B</a:t>
                      </a:r>
                      <a:r>
                        <a:rPr sz="2000" spc="5" dirty="0" smtClean="0">
                          <a:solidFill>
                            <a:srgbClr val="292934"/>
                          </a:solidFill>
                          <a:latin typeface="Arial"/>
                          <a:cs typeface="Arial"/>
                        </a:rPr>
                        <a:t>oa</a:t>
                      </a:r>
                      <a:r>
                        <a:rPr sz="2000" spc="0" dirty="0" smtClean="0">
                          <a:solidFill>
                            <a:srgbClr val="292934"/>
                          </a:solidFill>
                          <a:latin typeface="Arial"/>
                          <a:cs typeface="Arial"/>
                        </a:rPr>
                        <a:t>rd</a:t>
                      </a:r>
                      <a:r>
                        <a:rPr sz="2000" spc="-5" dirty="0" smtClean="0">
                          <a:solidFill>
                            <a:srgbClr val="292934"/>
                          </a:solidFill>
                          <a:latin typeface="Arial"/>
                          <a:cs typeface="Arial"/>
                        </a:rPr>
                        <a:t> </a:t>
                      </a:r>
                      <a:r>
                        <a:rPr sz="2000" spc="-15" dirty="0" smtClean="0">
                          <a:solidFill>
                            <a:srgbClr val="292934"/>
                          </a:solidFill>
                          <a:latin typeface="Arial"/>
                          <a:cs typeface="Arial"/>
                        </a:rPr>
                        <a:t>w</a:t>
                      </a:r>
                      <a:r>
                        <a:rPr sz="2000" spc="0" dirty="0" smtClean="0">
                          <a:solidFill>
                            <a:srgbClr val="292934"/>
                          </a:solidFill>
                          <a:latin typeface="Arial"/>
                          <a:cs typeface="Arial"/>
                        </a:rPr>
                        <a:t>ith</a:t>
                      </a:r>
                      <a:r>
                        <a:rPr sz="2000" spc="5" dirty="0" smtClean="0">
                          <a:solidFill>
                            <a:srgbClr val="292934"/>
                          </a:solidFill>
                          <a:latin typeface="Arial"/>
                          <a:cs typeface="Arial"/>
                        </a:rPr>
                        <a:t> ans</a:t>
                      </a:r>
                      <a:r>
                        <a:rPr sz="2000" spc="-15" dirty="0" smtClean="0">
                          <a:solidFill>
                            <a:srgbClr val="292934"/>
                          </a:solidFill>
                          <a:latin typeface="Arial"/>
                          <a:cs typeface="Arial"/>
                        </a:rPr>
                        <a:t>w</a:t>
                      </a:r>
                      <a:r>
                        <a:rPr sz="2000" spc="5" dirty="0" smtClean="0">
                          <a:solidFill>
                            <a:srgbClr val="292934"/>
                          </a:solidFill>
                          <a:latin typeface="Arial"/>
                          <a:cs typeface="Arial"/>
                        </a:rPr>
                        <a:t>e</a:t>
                      </a:r>
                      <a:r>
                        <a:rPr sz="2000" spc="0" dirty="0" smtClean="0">
                          <a:solidFill>
                            <a:srgbClr val="292934"/>
                          </a:solidFill>
                          <a:latin typeface="Arial"/>
                          <a:cs typeface="Arial"/>
                        </a:rPr>
                        <a:t>r</a:t>
                      </a:r>
                      <a:r>
                        <a:rPr sz="2000" spc="5" dirty="0" smtClean="0">
                          <a:solidFill>
                            <a:srgbClr val="292934"/>
                          </a:solidFill>
                          <a:latin typeface="Arial"/>
                          <a:cs typeface="Arial"/>
                        </a:rPr>
                        <a:t> e</a:t>
                      </a:r>
                      <a:r>
                        <a:rPr sz="2000" spc="-20" dirty="0" smtClean="0">
                          <a:solidFill>
                            <a:srgbClr val="292934"/>
                          </a:solidFill>
                          <a:latin typeface="Arial"/>
                          <a:cs typeface="Arial"/>
                        </a:rPr>
                        <a:t>x</a:t>
                      </a:r>
                      <a:r>
                        <a:rPr sz="2000" spc="5" dirty="0" smtClean="0">
                          <a:solidFill>
                            <a:srgbClr val="292934"/>
                          </a:solidFill>
                          <a:latin typeface="Arial"/>
                          <a:cs typeface="Arial"/>
                        </a:rPr>
                        <a:t>p</a:t>
                      </a:r>
                      <a:r>
                        <a:rPr sz="2000" spc="0" dirty="0" smtClean="0">
                          <a:solidFill>
                            <a:srgbClr val="292934"/>
                          </a:solidFill>
                          <a:latin typeface="Arial"/>
                          <a:cs typeface="Arial"/>
                        </a:rPr>
                        <a:t>l</a:t>
                      </a:r>
                      <a:r>
                        <a:rPr sz="2000" spc="5" dirty="0" smtClean="0">
                          <a:solidFill>
                            <a:srgbClr val="292934"/>
                          </a:solidFill>
                          <a:latin typeface="Arial"/>
                          <a:cs typeface="Arial"/>
                        </a:rPr>
                        <a:t>ana</a:t>
                      </a:r>
                      <a:r>
                        <a:rPr sz="2000" spc="0" dirty="0" smtClean="0">
                          <a:solidFill>
                            <a:srgbClr val="292934"/>
                          </a:solidFill>
                          <a:latin typeface="Arial"/>
                          <a:cs typeface="Arial"/>
                        </a:rPr>
                        <a:t>ti</a:t>
                      </a:r>
                      <a:r>
                        <a:rPr sz="2000" spc="5" dirty="0" smtClean="0">
                          <a:solidFill>
                            <a:srgbClr val="292934"/>
                          </a:solidFill>
                          <a:latin typeface="Arial"/>
                          <a:cs typeface="Arial"/>
                        </a:rPr>
                        <a:t>ons</a:t>
                      </a:r>
                      <a:endParaRPr sz="2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EB"/>
                    </a:solidFill>
                  </a:tcPr>
                </a:tc>
              </a:tr>
              <a:tr h="739616">
                <a:tc>
                  <a:txBody>
                    <a:bodyPr/>
                    <a:lstStyle/>
                    <a:p>
                      <a:pPr marL="85090">
                        <a:lnSpc>
                          <a:spcPct val="100000"/>
                        </a:lnSpc>
                      </a:pPr>
                      <a:r>
                        <a:rPr sz="2000" b="1" spc="-5" dirty="0" smtClean="0">
                          <a:solidFill>
                            <a:srgbClr val="292934"/>
                          </a:solidFill>
                          <a:latin typeface="Arial"/>
                          <a:cs typeface="Arial"/>
                        </a:rPr>
                        <a:t>D</a:t>
                      </a:r>
                      <a:r>
                        <a:rPr sz="2000" b="1" spc="0" dirty="0" smtClean="0">
                          <a:solidFill>
                            <a:srgbClr val="292934"/>
                          </a:solidFill>
                          <a:latin typeface="Arial"/>
                          <a:cs typeface="Arial"/>
                        </a:rPr>
                        <a:t>i</a:t>
                      </a:r>
                      <a:r>
                        <a:rPr sz="2000" b="1" spc="5" dirty="0" smtClean="0">
                          <a:solidFill>
                            <a:srgbClr val="292934"/>
                          </a:solidFill>
                          <a:latin typeface="Arial"/>
                          <a:cs typeface="Arial"/>
                        </a:rPr>
                        <a:t>a</a:t>
                      </a:r>
                      <a:r>
                        <a:rPr sz="2000" b="1" spc="-5" dirty="0" smtClean="0">
                          <a:solidFill>
                            <a:srgbClr val="292934"/>
                          </a:solidFill>
                          <a:latin typeface="Arial"/>
                          <a:cs typeface="Arial"/>
                        </a:rPr>
                        <a:t>gno</a:t>
                      </a:r>
                      <a:r>
                        <a:rPr sz="2000" b="1" spc="5" dirty="0" smtClean="0">
                          <a:solidFill>
                            <a:srgbClr val="292934"/>
                          </a:solidFill>
                          <a:latin typeface="Arial"/>
                          <a:cs typeface="Arial"/>
                        </a:rPr>
                        <a:t>s</a:t>
                      </a:r>
                      <a:r>
                        <a:rPr sz="2000" b="1" spc="0" dirty="0" smtClean="0">
                          <a:solidFill>
                            <a:srgbClr val="292934"/>
                          </a:solidFill>
                          <a:latin typeface="Arial"/>
                          <a:cs typeface="Arial"/>
                        </a:rPr>
                        <a:t>tic</a:t>
                      </a:r>
                      <a:r>
                        <a:rPr sz="2000" b="1" spc="-15" dirty="0" smtClean="0">
                          <a:solidFill>
                            <a:srgbClr val="292934"/>
                          </a:solidFill>
                          <a:latin typeface="Arial"/>
                          <a:cs typeface="Arial"/>
                        </a:rPr>
                        <a:t> </a:t>
                      </a:r>
                      <a:r>
                        <a:rPr sz="2000" b="1" spc="-5" dirty="0" smtClean="0">
                          <a:solidFill>
                            <a:srgbClr val="292934"/>
                          </a:solidFill>
                          <a:latin typeface="Arial"/>
                          <a:cs typeface="Arial"/>
                        </a:rPr>
                        <a:t>qu</a:t>
                      </a:r>
                      <a:r>
                        <a:rPr sz="2000" b="1" spc="0" dirty="0" smtClean="0">
                          <a:solidFill>
                            <a:srgbClr val="292934"/>
                          </a:solidFill>
                          <a:latin typeface="Arial"/>
                          <a:cs typeface="Arial"/>
                        </a:rPr>
                        <a:t>i</a:t>
                      </a:r>
                      <a:r>
                        <a:rPr sz="2000" b="1" spc="5" dirty="0" smtClean="0">
                          <a:solidFill>
                            <a:srgbClr val="292934"/>
                          </a:solidFill>
                          <a:latin typeface="Arial"/>
                          <a:cs typeface="Arial"/>
                        </a:rPr>
                        <a:t>zzes</a:t>
                      </a:r>
                      <a:endParaRPr sz="2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ECDE6"/>
                    </a:solidFill>
                  </a:tcPr>
                </a:tc>
                <a:tc>
                  <a:txBody>
                    <a:bodyPr/>
                    <a:lstStyle/>
                    <a:p>
                      <a:pPr marL="84455" marR="321945">
                        <a:lnSpc>
                          <a:spcPct val="100000"/>
                        </a:lnSpc>
                      </a:pPr>
                      <a:r>
                        <a:rPr sz="2000" spc="-5" dirty="0" smtClean="0">
                          <a:solidFill>
                            <a:srgbClr val="292934"/>
                          </a:solidFill>
                          <a:latin typeface="Arial"/>
                          <a:cs typeface="Arial"/>
                        </a:rPr>
                        <a:t>B</a:t>
                      </a:r>
                      <a:r>
                        <a:rPr sz="2000" spc="0" dirty="0" smtClean="0">
                          <a:solidFill>
                            <a:srgbClr val="292934"/>
                          </a:solidFill>
                          <a:latin typeface="Arial"/>
                          <a:cs typeface="Arial"/>
                        </a:rPr>
                        <a:t>ri</a:t>
                      </a:r>
                      <a:r>
                        <a:rPr sz="2000" spc="5" dirty="0" smtClean="0">
                          <a:solidFill>
                            <a:srgbClr val="292934"/>
                          </a:solidFill>
                          <a:latin typeface="Arial"/>
                          <a:cs typeface="Arial"/>
                        </a:rPr>
                        <a:t>e</a:t>
                      </a:r>
                      <a:r>
                        <a:rPr sz="2000" spc="0" dirty="0" smtClean="0">
                          <a:solidFill>
                            <a:srgbClr val="292934"/>
                          </a:solidFill>
                          <a:latin typeface="Arial"/>
                          <a:cs typeface="Arial"/>
                        </a:rPr>
                        <a:t>f</a:t>
                      </a:r>
                      <a:r>
                        <a:rPr sz="2000" spc="-10" dirty="0" smtClean="0">
                          <a:solidFill>
                            <a:srgbClr val="292934"/>
                          </a:solidFill>
                          <a:latin typeface="Arial"/>
                          <a:cs typeface="Arial"/>
                        </a:rPr>
                        <a:t> </a:t>
                      </a:r>
                      <a:r>
                        <a:rPr sz="2000" spc="5" dirty="0" smtClean="0">
                          <a:solidFill>
                            <a:srgbClr val="292934"/>
                          </a:solidFill>
                          <a:latin typeface="Arial"/>
                          <a:cs typeface="Arial"/>
                        </a:rPr>
                        <a:t>d</a:t>
                      </a:r>
                      <a:r>
                        <a:rPr sz="2000" spc="0" dirty="0" smtClean="0">
                          <a:solidFill>
                            <a:srgbClr val="292934"/>
                          </a:solidFill>
                          <a:latin typeface="Arial"/>
                          <a:cs typeface="Arial"/>
                        </a:rPr>
                        <a:t>i</a:t>
                      </a:r>
                      <a:r>
                        <a:rPr sz="2000" spc="5" dirty="0" smtClean="0">
                          <a:solidFill>
                            <a:srgbClr val="292934"/>
                          </a:solidFill>
                          <a:latin typeface="Arial"/>
                          <a:cs typeface="Arial"/>
                        </a:rPr>
                        <a:t>agnos</a:t>
                      </a:r>
                      <a:r>
                        <a:rPr sz="2000" spc="0" dirty="0" smtClean="0">
                          <a:solidFill>
                            <a:srgbClr val="292934"/>
                          </a:solidFill>
                          <a:latin typeface="Arial"/>
                          <a:cs typeface="Arial"/>
                        </a:rPr>
                        <a:t>tic</a:t>
                      </a:r>
                      <a:r>
                        <a:rPr sz="2000" spc="-30" dirty="0" smtClean="0">
                          <a:solidFill>
                            <a:srgbClr val="292934"/>
                          </a:solidFill>
                          <a:latin typeface="Arial"/>
                          <a:cs typeface="Arial"/>
                        </a:rPr>
                        <a:t> </a:t>
                      </a:r>
                      <a:r>
                        <a:rPr sz="2000" spc="5" dirty="0" smtClean="0">
                          <a:solidFill>
                            <a:srgbClr val="292934"/>
                          </a:solidFill>
                          <a:latin typeface="Arial"/>
                          <a:cs typeface="Arial"/>
                        </a:rPr>
                        <a:t>qu</a:t>
                      </a:r>
                      <a:r>
                        <a:rPr sz="2000" spc="0" dirty="0" smtClean="0">
                          <a:solidFill>
                            <a:srgbClr val="292934"/>
                          </a:solidFill>
                          <a:latin typeface="Arial"/>
                          <a:cs typeface="Arial"/>
                        </a:rPr>
                        <a:t>i</a:t>
                      </a:r>
                      <a:r>
                        <a:rPr sz="2000" spc="5" dirty="0" smtClean="0">
                          <a:solidFill>
                            <a:srgbClr val="292934"/>
                          </a:solidFill>
                          <a:latin typeface="Arial"/>
                          <a:cs typeface="Arial"/>
                        </a:rPr>
                        <a:t>zze</a:t>
                      </a:r>
                      <a:r>
                        <a:rPr sz="2000" spc="0" dirty="0" smtClean="0">
                          <a:solidFill>
                            <a:srgbClr val="292934"/>
                          </a:solidFill>
                          <a:latin typeface="Arial"/>
                          <a:cs typeface="Arial"/>
                        </a:rPr>
                        <a:t>s</a:t>
                      </a:r>
                      <a:r>
                        <a:rPr sz="2000" spc="-30" dirty="0" smtClean="0">
                          <a:solidFill>
                            <a:srgbClr val="292934"/>
                          </a:solidFill>
                          <a:latin typeface="Arial"/>
                          <a:cs typeface="Arial"/>
                        </a:rPr>
                        <a:t> </a:t>
                      </a:r>
                      <a:r>
                        <a:rPr sz="2000" spc="0" dirty="0" smtClean="0">
                          <a:solidFill>
                            <a:srgbClr val="292934"/>
                          </a:solidFill>
                          <a:latin typeface="Arial"/>
                          <a:cs typeface="Arial"/>
                        </a:rPr>
                        <a:t>f</a:t>
                      </a:r>
                      <a:r>
                        <a:rPr sz="2000" spc="5" dirty="0" smtClean="0">
                          <a:solidFill>
                            <a:srgbClr val="292934"/>
                          </a:solidFill>
                          <a:latin typeface="Arial"/>
                          <a:cs typeface="Arial"/>
                        </a:rPr>
                        <a:t>o</a:t>
                      </a:r>
                      <a:r>
                        <a:rPr sz="2000" spc="0" dirty="0" smtClean="0">
                          <a:solidFill>
                            <a:srgbClr val="292934"/>
                          </a:solidFill>
                          <a:latin typeface="Arial"/>
                          <a:cs typeface="Arial"/>
                        </a:rPr>
                        <a:t>r</a:t>
                      </a:r>
                      <a:r>
                        <a:rPr sz="2000" spc="-20" dirty="0" smtClean="0">
                          <a:solidFill>
                            <a:srgbClr val="292934"/>
                          </a:solidFill>
                          <a:latin typeface="Arial"/>
                          <a:cs typeface="Arial"/>
                        </a:rPr>
                        <a:t> </a:t>
                      </a:r>
                      <a:r>
                        <a:rPr sz="2000" spc="-5" dirty="0" smtClean="0">
                          <a:solidFill>
                            <a:srgbClr val="292934"/>
                          </a:solidFill>
                          <a:latin typeface="Arial"/>
                          <a:cs typeface="Arial"/>
                        </a:rPr>
                        <a:t>m</a:t>
                      </a:r>
                      <a:r>
                        <a:rPr sz="2000" spc="5" dirty="0" smtClean="0">
                          <a:solidFill>
                            <a:srgbClr val="292934"/>
                          </a:solidFill>
                          <a:latin typeface="Arial"/>
                          <a:cs typeface="Arial"/>
                        </a:rPr>
                        <a:t>a</a:t>
                      </a:r>
                      <a:r>
                        <a:rPr sz="2000" spc="0" dirty="0" smtClean="0">
                          <a:solidFill>
                            <a:srgbClr val="292934"/>
                          </a:solidFill>
                          <a:latin typeface="Arial"/>
                          <a:cs typeface="Arial"/>
                        </a:rPr>
                        <a:t>t</a:t>
                      </a:r>
                      <a:r>
                        <a:rPr sz="2000" spc="5" dirty="0" smtClean="0">
                          <a:solidFill>
                            <a:srgbClr val="292934"/>
                          </a:solidFill>
                          <a:latin typeface="Arial"/>
                          <a:cs typeface="Arial"/>
                        </a:rPr>
                        <a:t>h</a:t>
                      </a:r>
                      <a:r>
                        <a:rPr sz="2000" spc="0" dirty="0" smtClean="0">
                          <a:solidFill>
                            <a:srgbClr val="292934"/>
                          </a:solidFill>
                          <a:latin typeface="Arial"/>
                          <a:cs typeface="Arial"/>
                        </a:rPr>
                        <a:t>,</a:t>
                      </a:r>
                      <a:r>
                        <a:rPr sz="2000" spc="-20" dirty="0" smtClean="0">
                          <a:solidFill>
                            <a:srgbClr val="292934"/>
                          </a:solidFill>
                          <a:latin typeface="Arial"/>
                          <a:cs typeface="Arial"/>
                        </a:rPr>
                        <a:t> </a:t>
                      </a:r>
                      <a:r>
                        <a:rPr sz="2000" spc="0" dirty="0" smtClean="0">
                          <a:solidFill>
                            <a:srgbClr val="292934"/>
                          </a:solidFill>
                          <a:latin typeface="Arial"/>
                          <a:cs typeface="Arial"/>
                        </a:rPr>
                        <a:t>r</a:t>
                      </a:r>
                      <a:r>
                        <a:rPr sz="2000" spc="5" dirty="0" smtClean="0">
                          <a:solidFill>
                            <a:srgbClr val="292934"/>
                          </a:solidFill>
                          <a:latin typeface="Arial"/>
                          <a:cs typeface="Arial"/>
                        </a:rPr>
                        <a:t>ead</a:t>
                      </a:r>
                      <a:r>
                        <a:rPr sz="2000" spc="0" dirty="0" smtClean="0">
                          <a:solidFill>
                            <a:srgbClr val="292934"/>
                          </a:solidFill>
                          <a:latin typeface="Arial"/>
                          <a:cs typeface="Arial"/>
                        </a:rPr>
                        <a:t>i</a:t>
                      </a:r>
                      <a:r>
                        <a:rPr sz="2000" spc="5" dirty="0" smtClean="0">
                          <a:solidFill>
                            <a:srgbClr val="292934"/>
                          </a:solidFill>
                          <a:latin typeface="Arial"/>
                          <a:cs typeface="Arial"/>
                        </a:rPr>
                        <a:t>ng</a:t>
                      </a:r>
                      <a:r>
                        <a:rPr sz="2000" spc="0" dirty="0" smtClean="0">
                          <a:solidFill>
                            <a:srgbClr val="292934"/>
                          </a:solidFill>
                          <a:latin typeface="Arial"/>
                          <a:cs typeface="Arial"/>
                        </a:rPr>
                        <a:t>,</a:t>
                      </a:r>
                      <a:r>
                        <a:rPr sz="2000" spc="-20" dirty="0" smtClean="0">
                          <a:solidFill>
                            <a:srgbClr val="292934"/>
                          </a:solidFill>
                          <a:latin typeface="Arial"/>
                          <a:cs typeface="Arial"/>
                        </a:rPr>
                        <a:t> </a:t>
                      </a:r>
                      <a:r>
                        <a:rPr sz="2000" spc="5" dirty="0" smtClean="0">
                          <a:solidFill>
                            <a:srgbClr val="292934"/>
                          </a:solidFill>
                          <a:latin typeface="Arial"/>
                          <a:cs typeface="Arial"/>
                        </a:rPr>
                        <a:t>an</a:t>
                      </a:r>
                      <a:r>
                        <a:rPr sz="2000" spc="0" dirty="0" smtClean="0">
                          <a:solidFill>
                            <a:srgbClr val="292934"/>
                          </a:solidFill>
                          <a:latin typeface="Arial"/>
                          <a:cs typeface="Arial"/>
                        </a:rPr>
                        <a:t>d</a:t>
                      </a:r>
                      <a:r>
                        <a:rPr sz="2000" spc="-15" dirty="0" smtClean="0">
                          <a:solidFill>
                            <a:srgbClr val="292934"/>
                          </a:solidFill>
                          <a:latin typeface="Arial"/>
                          <a:cs typeface="Arial"/>
                        </a:rPr>
                        <a:t> w</a:t>
                      </a:r>
                      <a:r>
                        <a:rPr sz="2000" spc="0" dirty="0" smtClean="0">
                          <a:solidFill>
                            <a:srgbClr val="292934"/>
                          </a:solidFill>
                          <a:latin typeface="Arial"/>
                          <a:cs typeface="Arial"/>
                        </a:rPr>
                        <a:t>riti</a:t>
                      </a:r>
                      <a:r>
                        <a:rPr sz="2000" spc="5" dirty="0" smtClean="0">
                          <a:solidFill>
                            <a:srgbClr val="292934"/>
                          </a:solidFill>
                          <a:latin typeface="Arial"/>
                          <a:cs typeface="Arial"/>
                        </a:rPr>
                        <a:t>n</a:t>
                      </a:r>
                      <a:r>
                        <a:rPr sz="2000" spc="0" dirty="0" smtClean="0">
                          <a:solidFill>
                            <a:srgbClr val="292934"/>
                          </a:solidFill>
                          <a:latin typeface="Arial"/>
                          <a:cs typeface="Arial"/>
                        </a:rPr>
                        <a:t>g</a:t>
                      </a:r>
                      <a:r>
                        <a:rPr sz="2000" spc="5" dirty="0" smtClean="0">
                          <a:solidFill>
                            <a:srgbClr val="292934"/>
                          </a:solidFill>
                          <a:latin typeface="Arial"/>
                          <a:cs typeface="Arial"/>
                        </a:rPr>
                        <a:t> </a:t>
                      </a:r>
                      <a:r>
                        <a:rPr sz="2000" spc="0" dirty="0" smtClean="0">
                          <a:solidFill>
                            <a:srgbClr val="292934"/>
                          </a:solidFill>
                          <a:latin typeface="Arial"/>
                          <a:cs typeface="Arial"/>
                        </a:rPr>
                        <a:t>to</a:t>
                      </a:r>
                      <a:r>
                        <a:rPr sz="2000" spc="-5" dirty="0" smtClean="0">
                          <a:solidFill>
                            <a:srgbClr val="292934"/>
                          </a:solidFill>
                          <a:latin typeface="Arial"/>
                          <a:cs typeface="Arial"/>
                        </a:rPr>
                        <a:t> </a:t>
                      </a:r>
                      <a:r>
                        <a:rPr sz="2000" spc="5" dirty="0" smtClean="0">
                          <a:solidFill>
                            <a:srgbClr val="292934"/>
                          </a:solidFill>
                          <a:latin typeface="Arial"/>
                          <a:cs typeface="Arial"/>
                        </a:rPr>
                        <a:t>gauge s</a:t>
                      </a:r>
                      <a:r>
                        <a:rPr sz="2000" spc="0" dirty="0" smtClean="0">
                          <a:solidFill>
                            <a:srgbClr val="292934"/>
                          </a:solidFill>
                          <a:latin typeface="Arial"/>
                          <a:cs typeface="Arial"/>
                        </a:rPr>
                        <a:t>t</a:t>
                      </a:r>
                      <a:r>
                        <a:rPr sz="2000" spc="5" dirty="0" smtClean="0">
                          <a:solidFill>
                            <a:srgbClr val="292934"/>
                          </a:solidFill>
                          <a:latin typeface="Arial"/>
                          <a:cs typeface="Arial"/>
                        </a:rPr>
                        <a:t>a</a:t>
                      </a:r>
                      <a:r>
                        <a:rPr sz="2000" spc="0" dirty="0" smtClean="0">
                          <a:solidFill>
                            <a:srgbClr val="292934"/>
                          </a:solidFill>
                          <a:latin typeface="Arial"/>
                          <a:cs typeface="Arial"/>
                        </a:rPr>
                        <a:t>rti</a:t>
                      </a:r>
                      <a:r>
                        <a:rPr sz="2000" spc="5" dirty="0" smtClean="0">
                          <a:solidFill>
                            <a:srgbClr val="292934"/>
                          </a:solidFill>
                          <a:latin typeface="Arial"/>
                          <a:cs typeface="Arial"/>
                        </a:rPr>
                        <a:t>n</a:t>
                      </a:r>
                      <a:r>
                        <a:rPr sz="2000" spc="0" dirty="0" smtClean="0">
                          <a:solidFill>
                            <a:srgbClr val="292934"/>
                          </a:solidFill>
                          <a:latin typeface="Arial"/>
                          <a:cs typeface="Arial"/>
                        </a:rPr>
                        <a:t>g</a:t>
                      </a:r>
                      <a:r>
                        <a:rPr sz="2000" spc="-30" dirty="0" smtClean="0">
                          <a:solidFill>
                            <a:srgbClr val="292934"/>
                          </a:solidFill>
                          <a:latin typeface="Arial"/>
                          <a:cs typeface="Arial"/>
                        </a:rPr>
                        <a:t> </a:t>
                      </a:r>
                      <a:r>
                        <a:rPr sz="2000" spc="5" dirty="0" smtClean="0">
                          <a:solidFill>
                            <a:srgbClr val="292934"/>
                          </a:solidFill>
                          <a:latin typeface="Arial"/>
                          <a:cs typeface="Arial"/>
                        </a:rPr>
                        <a:t>sk</a:t>
                      </a:r>
                      <a:r>
                        <a:rPr sz="2000" spc="0" dirty="0" smtClean="0">
                          <a:solidFill>
                            <a:srgbClr val="292934"/>
                          </a:solidFill>
                          <a:latin typeface="Arial"/>
                          <a:cs typeface="Arial"/>
                        </a:rPr>
                        <a:t>ill</a:t>
                      </a:r>
                      <a:r>
                        <a:rPr sz="2000" spc="-10" dirty="0" smtClean="0">
                          <a:solidFill>
                            <a:srgbClr val="292934"/>
                          </a:solidFill>
                          <a:latin typeface="Arial"/>
                          <a:cs typeface="Arial"/>
                        </a:rPr>
                        <a:t> </a:t>
                      </a:r>
                      <a:r>
                        <a:rPr sz="2000" spc="0" dirty="0" smtClean="0">
                          <a:solidFill>
                            <a:srgbClr val="292934"/>
                          </a:solidFill>
                          <a:latin typeface="Arial"/>
                          <a:cs typeface="Arial"/>
                        </a:rPr>
                        <a:t>l</a:t>
                      </a:r>
                      <a:r>
                        <a:rPr sz="2000" spc="5" dirty="0" smtClean="0">
                          <a:solidFill>
                            <a:srgbClr val="292934"/>
                          </a:solidFill>
                          <a:latin typeface="Arial"/>
                          <a:cs typeface="Arial"/>
                        </a:rPr>
                        <a:t>e</a:t>
                      </a:r>
                      <a:r>
                        <a:rPr sz="2000" spc="-20" dirty="0" smtClean="0">
                          <a:solidFill>
                            <a:srgbClr val="292934"/>
                          </a:solidFill>
                          <a:latin typeface="Arial"/>
                          <a:cs typeface="Arial"/>
                        </a:rPr>
                        <a:t>v</a:t>
                      </a:r>
                      <a:r>
                        <a:rPr sz="2000" spc="5" dirty="0" smtClean="0">
                          <a:solidFill>
                            <a:srgbClr val="292934"/>
                          </a:solidFill>
                          <a:latin typeface="Arial"/>
                          <a:cs typeface="Arial"/>
                        </a:rPr>
                        <a:t>e</a:t>
                      </a:r>
                      <a:r>
                        <a:rPr sz="2000" spc="0" dirty="0" smtClean="0">
                          <a:solidFill>
                            <a:srgbClr val="292934"/>
                          </a:solidFill>
                          <a:latin typeface="Arial"/>
                          <a:cs typeface="Arial"/>
                        </a:rPr>
                        <a:t>ls</a:t>
                      </a:r>
                      <a:endParaRPr sz="2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ECDE6"/>
                    </a:solidFill>
                  </a:tcPr>
                </a:tc>
              </a:tr>
              <a:tr h="739614">
                <a:tc>
                  <a:txBody>
                    <a:bodyPr/>
                    <a:lstStyle/>
                    <a:p>
                      <a:pPr marL="85090">
                        <a:lnSpc>
                          <a:spcPct val="100000"/>
                        </a:lnSpc>
                      </a:pPr>
                      <a:r>
                        <a:rPr sz="2000" b="1" spc="-5" dirty="0" smtClean="0">
                          <a:solidFill>
                            <a:srgbClr val="292934"/>
                          </a:solidFill>
                          <a:latin typeface="Arial"/>
                          <a:cs typeface="Arial"/>
                        </a:rPr>
                        <a:t>R</a:t>
                      </a:r>
                      <a:r>
                        <a:rPr sz="2000" b="1" spc="5" dirty="0" smtClean="0">
                          <a:solidFill>
                            <a:srgbClr val="292934"/>
                          </a:solidFill>
                          <a:latin typeface="Arial"/>
                          <a:cs typeface="Arial"/>
                        </a:rPr>
                        <a:t>ec</a:t>
                      </a:r>
                      <a:r>
                        <a:rPr sz="2000" b="1" spc="-5" dirty="0" smtClean="0">
                          <a:solidFill>
                            <a:srgbClr val="292934"/>
                          </a:solidFill>
                          <a:latin typeface="Arial"/>
                          <a:cs typeface="Arial"/>
                        </a:rPr>
                        <a:t>omm</a:t>
                      </a:r>
                      <a:r>
                        <a:rPr sz="2000" b="1" spc="5" dirty="0" smtClean="0">
                          <a:solidFill>
                            <a:srgbClr val="292934"/>
                          </a:solidFill>
                          <a:latin typeface="Arial"/>
                          <a:cs typeface="Arial"/>
                        </a:rPr>
                        <a:t>e</a:t>
                      </a:r>
                      <a:r>
                        <a:rPr sz="2000" b="1" spc="-5" dirty="0" smtClean="0">
                          <a:solidFill>
                            <a:srgbClr val="292934"/>
                          </a:solidFill>
                          <a:latin typeface="Arial"/>
                          <a:cs typeface="Arial"/>
                        </a:rPr>
                        <a:t>nd</a:t>
                      </a:r>
                      <a:r>
                        <a:rPr sz="2000" b="1" spc="5" dirty="0" smtClean="0">
                          <a:solidFill>
                            <a:srgbClr val="292934"/>
                          </a:solidFill>
                          <a:latin typeface="Arial"/>
                          <a:cs typeface="Arial"/>
                        </a:rPr>
                        <a:t>a</a:t>
                      </a:r>
                      <a:r>
                        <a:rPr sz="2000" b="1" spc="0" dirty="0" smtClean="0">
                          <a:solidFill>
                            <a:srgbClr val="292934"/>
                          </a:solidFill>
                          <a:latin typeface="Arial"/>
                          <a:cs typeface="Arial"/>
                        </a:rPr>
                        <a:t>ti</a:t>
                      </a:r>
                      <a:r>
                        <a:rPr sz="2000" b="1" spc="-5" dirty="0" smtClean="0">
                          <a:solidFill>
                            <a:srgbClr val="292934"/>
                          </a:solidFill>
                          <a:latin typeface="Arial"/>
                          <a:cs typeface="Arial"/>
                        </a:rPr>
                        <a:t>ons</a:t>
                      </a:r>
                      <a:endParaRPr sz="2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E6F2"/>
                    </a:solidFill>
                  </a:tcPr>
                </a:tc>
                <a:tc>
                  <a:txBody>
                    <a:bodyPr/>
                    <a:lstStyle/>
                    <a:p>
                      <a:pPr marL="84455" marR="344805">
                        <a:lnSpc>
                          <a:spcPct val="100000"/>
                        </a:lnSpc>
                      </a:pPr>
                      <a:r>
                        <a:rPr sz="2000" spc="-5" dirty="0" smtClean="0">
                          <a:solidFill>
                            <a:srgbClr val="292934"/>
                          </a:solidFill>
                          <a:latin typeface="Arial"/>
                          <a:cs typeface="Arial"/>
                        </a:rPr>
                        <a:t>C</a:t>
                      </a:r>
                      <a:r>
                        <a:rPr sz="2000" spc="5" dirty="0" smtClean="0">
                          <a:solidFill>
                            <a:srgbClr val="292934"/>
                          </a:solidFill>
                          <a:latin typeface="Arial"/>
                          <a:cs typeface="Arial"/>
                        </a:rPr>
                        <a:t>us</a:t>
                      </a:r>
                      <a:r>
                        <a:rPr sz="2000" spc="0" dirty="0" smtClean="0">
                          <a:solidFill>
                            <a:srgbClr val="292934"/>
                          </a:solidFill>
                          <a:latin typeface="Arial"/>
                          <a:cs typeface="Arial"/>
                        </a:rPr>
                        <a:t>t</a:t>
                      </a:r>
                      <a:r>
                        <a:rPr sz="2000" spc="5" dirty="0" smtClean="0">
                          <a:solidFill>
                            <a:srgbClr val="292934"/>
                          </a:solidFill>
                          <a:latin typeface="Arial"/>
                          <a:cs typeface="Arial"/>
                        </a:rPr>
                        <a:t>o</a:t>
                      </a:r>
                      <a:r>
                        <a:rPr sz="2000" spc="-5" dirty="0" smtClean="0">
                          <a:solidFill>
                            <a:srgbClr val="292934"/>
                          </a:solidFill>
                          <a:latin typeface="Arial"/>
                          <a:cs typeface="Arial"/>
                        </a:rPr>
                        <a:t>m</a:t>
                      </a:r>
                      <a:r>
                        <a:rPr sz="2000" spc="0" dirty="0" smtClean="0">
                          <a:solidFill>
                            <a:srgbClr val="292934"/>
                          </a:solidFill>
                          <a:latin typeface="Arial"/>
                          <a:cs typeface="Arial"/>
                        </a:rPr>
                        <a:t>i</a:t>
                      </a:r>
                      <a:r>
                        <a:rPr sz="2000" spc="5" dirty="0" smtClean="0">
                          <a:solidFill>
                            <a:srgbClr val="292934"/>
                          </a:solidFill>
                          <a:latin typeface="Arial"/>
                          <a:cs typeface="Arial"/>
                        </a:rPr>
                        <a:t>ze</a:t>
                      </a:r>
                      <a:r>
                        <a:rPr sz="2000" spc="0" dirty="0" smtClean="0">
                          <a:solidFill>
                            <a:srgbClr val="292934"/>
                          </a:solidFill>
                          <a:latin typeface="Arial"/>
                          <a:cs typeface="Arial"/>
                        </a:rPr>
                        <a:t>d</a:t>
                      </a:r>
                      <a:r>
                        <a:rPr sz="2000" spc="-15" dirty="0" smtClean="0">
                          <a:solidFill>
                            <a:srgbClr val="292934"/>
                          </a:solidFill>
                          <a:latin typeface="Arial"/>
                          <a:cs typeface="Arial"/>
                        </a:rPr>
                        <a:t> </a:t>
                      </a:r>
                      <a:r>
                        <a:rPr sz="2000" spc="5" dirty="0" smtClean="0">
                          <a:solidFill>
                            <a:srgbClr val="292934"/>
                          </a:solidFill>
                          <a:latin typeface="Arial"/>
                          <a:cs typeface="Arial"/>
                        </a:rPr>
                        <a:t>sk</a:t>
                      </a:r>
                      <a:r>
                        <a:rPr sz="2000" spc="0" dirty="0" smtClean="0">
                          <a:solidFill>
                            <a:srgbClr val="292934"/>
                          </a:solidFill>
                          <a:latin typeface="Arial"/>
                          <a:cs typeface="Arial"/>
                        </a:rPr>
                        <a:t>ills</a:t>
                      </a:r>
                      <a:r>
                        <a:rPr sz="2000" spc="-15" dirty="0" smtClean="0">
                          <a:solidFill>
                            <a:srgbClr val="292934"/>
                          </a:solidFill>
                          <a:latin typeface="Arial"/>
                          <a:cs typeface="Arial"/>
                        </a:rPr>
                        <a:t> </a:t>
                      </a:r>
                      <a:r>
                        <a:rPr sz="2000" spc="5" dirty="0" smtClean="0">
                          <a:solidFill>
                            <a:srgbClr val="292934"/>
                          </a:solidFill>
                          <a:latin typeface="Arial"/>
                          <a:cs typeface="Arial"/>
                        </a:rPr>
                        <a:t>an</a:t>
                      </a:r>
                      <a:r>
                        <a:rPr sz="2000" spc="0" dirty="0" smtClean="0">
                          <a:solidFill>
                            <a:srgbClr val="292934"/>
                          </a:solidFill>
                          <a:latin typeface="Arial"/>
                          <a:cs typeface="Arial"/>
                        </a:rPr>
                        <a:t>d</a:t>
                      </a:r>
                      <a:r>
                        <a:rPr sz="2000" spc="-5" dirty="0" smtClean="0">
                          <a:solidFill>
                            <a:srgbClr val="292934"/>
                          </a:solidFill>
                          <a:latin typeface="Arial"/>
                          <a:cs typeface="Arial"/>
                        </a:rPr>
                        <a:t> </a:t>
                      </a:r>
                      <a:r>
                        <a:rPr sz="2000" spc="0" dirty="0" smtClean="0">
                          <a:solidFill>
                            <a:srgbClr val="292934"/>
                          </a:solidFill>
                          <a:latin typeface="Arial"/>
                          <a:cs typeface="Arial"/>
                        </a:rPr>
                        <a:t>t</a:t>
                      </a:r>
                      <a:r>
                        <a:rPr sz="2000" spc="5" dirty="0" smtClean="0">
                          <a:solidFill>
                            <a:srgbClr val="292934"/>
                          </a:solidFill>
                          <a:latin typeface="Arial"/>
                          <a:cs typeface="Arial"/>
                        </a:rPr>
                        <a:t>u</a:t>
                      </a:r>
                      <a:r>
                        <a:rPr sz="2000" spc="0" dirty="0" smtClean="0">
                          <a:solidFill>
                            <a:srgbClr val="292934"/>
                          </a:solidFill>
                          <a:latin typeface="Arial"/>
                          <a:cs typeface="Arial"/>
                        </a:rPr>
                        <a:t>t</a:t>
                      </a:r>
                      <a:r>
                        <a:rPr sz="2000" spc="5" dirty="0" smtClean="0">
                          <a:solidFill>
                            <a:srgbClr val="292934"/>
                          </a:solidFill>
                          <a:latin typeface="Arial"/>
                          <a:cs typeface="Arial"/>
                        </a:rPr>
                        <a:t>o</a:t>
                      </a:r>
                      <a:r>
                        <a:rPr sz="2000" spc="0" dirty="0" smtClean="0">
                          <a:solidFill>
                            <a:srgbClr val="292934"/>
                          </a:solidFill>
                          <a:latin typeface="Arial"/>
                          <a:cs typeface="Arial"/>
                        </a:rPr>
                        <a:t>ri</a:t>
                      </a:r>
                      <a:r>
                        <a:rPr sz="2000" spc="5" dirty="0" smtClean="0">
                          <a:solidFill>
                            <a:srgbClr val="292934"/>
                          </a:solidFill>
                          <a:latin typeface="Arial"/>
                          <a:cs typeface="Arial"/>
                        </a:rPr>
                        <a:t>a</a:t>
                      </a:r>
                      <a:r>
                        <a:rPr sz="2000" spc="0" dirty="0" smtClean="0">
                          <a:solidFill>
                            <a:srgbClr val="292934"/>
                          </a:solidFill>
                          <a:latin typeface="Arial"/>
                          <a:cs typeface="Arial"/>
                        </a:rPr>
                        <a:t>l</a:t>
                      </a:r>
                      <a:r>
                        <a:rPr sz="2000" spc="-30" dirty="0" smtClean="0">
                          <a:solidFill>
                            <a:srgbClr val="292934"/>
                          </a:solidFill>
                          <a:latin typeface="Arial"/>
                          <a:cs typeface="Arial"/>
                        </a:rPr>
                        <a:t> </a:t>
                      </a:r>
                      <a:r>
                        <a:rPr sz="2000" spc="0" dirty="0" smtClean="0">
                          <a:solidFill>
                            <a:srgbClr val="292934"/>
                          </a:solidFill>
                          <a:latin typeface="Arial"/>
                          <a:cs typeface="Arial"/>
                        </a:rPr>
                        <a:t>r</a:t>
                      </a:r>
                      <a:r>
                        <a:rPr sz="2000" spc="5" dirty="0" smtClean="0">
                          <a:solidFill>
                            <a:srgbClr val="292934"/>
                          </a:solidFill>
                          <a:latin typeface="Arial"/>
                          <a:cs typeface="Arial"/>
                        </a:rPr>
                        <a:t>eco</a:t>
                      </a:r>
                      <a:r>
                        <a:rPr sz="2000" spc="-5" dirty="0" smtClean="0">
                          <a:solidFill>
                            <a:srgbClr val="292934"/>
                          </a:solidFill>
                          <a:latin typeface="Arial"/>
                          <a:cs typeface="Arial"/>
                        </a:rPr>
                        <a:t>mm</a:t>
                      </a:r>
                      <a:r>
                        <a:rPr sz="2000" spc="5" dirty="0" smtClean="0">
                          <a:solidFill>
                            <a:srgbClr val="292934"/>
                          </a:solidFill>
                          <a:latin typeface="Arial"/>
                          <a:cs typeface="Arial"/>
                        </a:rPr>
                        <a:t>enda</a:t>
                      </a:r>
                      <a:r>
                        <a:rPr sz="2000" spc="0" dirty="0" smtClean="0">
                          <a:solidFill>
                            <a:srgbClr val="292934"/>
                          </a:solidFill>
                          <a:latin typeface="Arial"/>
                          <a:cs typeface="Arial"/>
                        </a:rPr>
                        <a:t>ti</a:t>
                      </a:r>
                      <a:r>
                        <a:rPr sz="2000" spc="5" dirty="0" smtClean="0">
                          <a:solidFill>
                            <a:srgbClr val="292934"/>
                          </a:solidFill>
                          <a:latin typeface="Arial"/>
                          <a:cs typeface="Arial"/>
                        </a:rPr>
                        <a:t>on</a:t>
                      </a:r>
                      <a:r>
                        <a:rPr sz="2000" spc="0" dirty="0" smtClean="0">
                          <a:solidFill>
                            <a:srgbClr val="292934"/>
                          </a:solidFill>
                          <a:latin typeface="Arial"/>
                          <a:cs typeface="Arial"/>
                        </a:rPr>
                        <a:t>s</a:t>
                      </a:r>
                      <a:r>
                        <a:rPr sz="2000" spc="-40" dirty="0" smtClean="0">
                          <a:solidFill>
                            <a:srgbClr val="292934"/>
                          </a:solidFill>
                          <a:latin typeface="Arial"/>
                          <a:cs typeface="Arial"/>
                        </a:rPr>
                        <a:t> </a:t>
                      </a:r>
                      <a:r>
                        <a:rPr sz="2000" spc="5" dirty="0" smtClean="0">
                          <a:solidFill>
                            <a:srgbClr val="292934"/>
                          </a:solidFill>
                          <a:latin typeface="Arial"/>
                          <a:cs typeface="Arial"/>
                        </a:rPr>
                        <a:t>base</a:t>
                      </a:r>
                      <a:r>
                        <a:rPr sz="2000" spc="0" dirty="0" smtClean="0">
                          <a:solidFill>
                            <a:srgbClr val="292934"/>
                          </a:solidFill>
                          <a:latin typeface="Arial"/>
                          <a:cs typeface="Arial"/>
                        </a:rPr>
                        <a:t>d</a:t>
                      </a:r>
                      <a:r>
                        <a:rPr sz="2000" spc="-5" dirty="0" smtClean="0">
                          <a:solidFill>
                            <a:srgbClr val="292934"/>
                          </a:solidFill>
                          <a:latin typeface="Arial"/>
                          <a:cs typeface="Arial"/>
                        </a:rPr>
                        <a:t> </a:t>
                      </a:r>
                      <a:r>
                        <a:rPr sz="2000" spc="5" dirty="0" smtClean="0">
                          <a:solidFill>
                            <a:srgbClr val="292934"/>
                          </a:solidFill>
                          <a:latin typeface="Arial"/>
                          <a:cs typeface="Arial"/>
                        </a:rPr>
                        <a:t>o</a:t>
                      </a:r>
                      <a:r>
                        <a:rPr sz="2000" spc="0" dirty="0" smtClean="0">
                          <a:solidFill>
                            <a:srgbClr val="292934"/>
                          </a:solidFill>
                          <a:latin typeface="Arial"/>
                          <a:cs typeface="Arial"/>
                        </a:rPr>
                        <a:t>n</a:t>
                      </a:r>
                      <a:r>
                        <a:rPr sz="2000" spc="-15" dirty="0" smtClean="0">
                          <a:solidFill>
                            <a:srgbClr val="292934"/>
                          </a:solidFill>
                          <a:latin typeface="Arial"/>
                          <a:cs typeface="Arial"/>
                        </a:rPr>
                        <a:t> </a:t>
                      </a:r>
                      <a:r>
                        <a:rPr sz="2000" spc="-20" dirty="0" smtClean="0">
                          <a:solidFill>
                            <a:srgbClr val="292934"/>
                          </a:solidFill>
                          <a:latin typeface="Arial"/>
                          <a:cs typeface="Arial"/>
                        </a:rPr>
                        <a:t>y</a:t>
                      </a:r>
                      <a:r>
                        <a:rPr sz="2000" spc="5" dirty="0" smtClean="0">
                          <a:solidFill>
                            <a:srgbClr val="292934"/>
                          </a:solidFill>
                          <a:latin typeface="Arial"/>
                          <a:cs typeface="Arial"/>
                        </a:rPr>
                        <a:t>our sk</a:t>
                      </a:r>
                      <a:r>
                        <a:rPr sz="2000" spc="0" dirty="0" smtClean="0">
                          <a:solidFill>
                            <a:srgbClr val="292934"/>
                          </a:solidFill>
                          <a:latin typeface="Arial"/>
                          <a:cs typeface="Arial"/>
                        </a:rPr>
                        <a:t>ill</a:t>
                      </a:r>
                      <a:r>
                        <a:rPr sz="2000" spc="-10" dirty="0" smtClean="0">
                          <a:solidFill>
                            <a:srgbClr val="292934"/>
                          </a:solidFill>
                          <a:latin typeface="Arial"/>
                          <a:cs typeface="Arial"/>
                        </a:rPr>
                        <a:t> </a:t>
                      </a:r>
                      <a:r>
                        <a:rPr sz="2000" spc="0" dirty="0" smtClean="0">
                          <a:solidFill>
                            <a:srgbClr val="292934"/>
                          </a:solidFill>
                          <a:latin typeface="Arial"/>
                          <a:cs typeface="Arial"/>
                        </a:rPr>
                        <a:t>l</a:t>
                      </a:r>
                      <a:r>
                        <a:rPr sz="2000" spc="5" dirty="0" smtClean="0">
                          <a:solidFill>
                            <a:srgbClr val="292934"/>
                          </a:solidFill>
                          <a:latin typeface="Arial"/>
                          <a:cs typeface="Arial"/>
                        </a:rPr>
                        <a:t>e</a:t>
                      </a:r>
                      <a:r>
                        <a:rPr sz="2000" spc="-20" dirty="0" smtClean="0">
                          <a:solidFill>
                            <a:srgbClr val="292934"/>
                          </a:solidFill>
                          <a:latin typeface="Arial"/>
                          <a:cs typeface="Arial"/>
                        </a:rPr>
                        <a:t>v</a:t>
                      </a:r>
                      <a:r>
                        <a:rPr sz="2000" spc="5" dirty="0" smtClean="0">
                          <a:solidFill>
                            <a:srgbClr val="292934"/>
                          </a:solidFill>
                          <a:latin typeface="Arial"/>
                          <a:cs typeface="Arial"/>
                        </a:rPr>
                        <a:t>e</a:t>
                      </a:r>
                      <a:r>
                        <a:rPr sz="2000" spc="0" dirty="0" smtClean="0">
                          <a:solidFill>
                            <a:srgbClr val="292934"/>
                          </a:solidFill>
                          <a:latin typeface="Arial"/>
                          <a:cs typeface="Arial"/>
                        </a:rPr>
                        <a:t>l</a:t>
                      </a:r>
                      <a:r>
                        <a:rPr sz="2000" spc="5" dirty="0" smtClean="0">
                          <a:solidFill>
                            <a:srgbClr val="292934"/>
                          </a:solidFill>
                          <a:latin typeface="Arial"/>
                          <a:cs typeface="Arial"/>
                        </a:rPr>
                        <a:t> an</a:t>
                      </a:r>
                      <a:r>
                        <a:rPr sz="2000" spc="0" dirty="0" smtClean="0">
                          <a:solidFill>
                            <a:srgbClr val="292934"/>
                          </a:solidFill>
                          <a:latin typeface="Arial"/>
                          <a:cs typeface="Arial"/>
                        </a:rPr>
                        <a:t>d</a:t>
                      </a:r>
                      <a:r>
                        <a:rPr sz="2000" spc="-5" dirty="0" smtClean="0">
                          <a:solidFill>
                            <a:srgbClr val="292934"/>
                          </a:solidFill>
                          <a:latin typeface="Arial"/>
                          <a:cs typeface="Arial"/>
                        </a:rPr>
                        <a:t> </a:t>
                      </a:r>
                      <a:r>
                        <a:rPr sz="2000" spc="0" dirty="0" smtClean="0">
                          <a:solidFill>
                            <a:srgbClr val="292934"/>
                          </a:solidFill>
                          <a:latin typeface="Arial"/>
                          <a:cs typeface="Arial"/>
                        </a:rPr>
                        <a:t>t</a:t>
                      </a:r>
                      <a:r>
                        <a:rPr sz="2000" spc="5" dirty="0" smtClean="0">
                          <a:solidFill>
                            <a:srgbClr val="292934"/>
                          </a:solidFill>
                          <a:latin typeface="Arial"/>
                          <a:cs typeface="Arial"/>
                        </a:rPr>
                        <a:t>h</a:t>
                      </a:r>
                      <a:r>
                        <a:rPr sz="2000" spc="0" dirty="0" smtClean="0">
                          <a:solidFill>
                            <a:srgbClr val="292934"/>
                          </a:solidFill>
                          <a:latin typeface="Arial"/>
                          <a:cs typeface="Arial"/>
                        </a:rPr>
                        <a:t>e</a:t>
                      </a:r>
                      <a:r>
                        <a:rPr sz="2000" spc="-5" dirty="0" smtClean="0">
                          <a:solidFill>
                            <a:srgbClr val="292934"/>
                          </a:solidFill>
                          <a:latin typeface="Arial"/>
                          <a:cs typeface="Arial"/>
                        </a:rPr>
                        <a:t> </a:t>
                      </a:r>
                      <a:r>
                        <a:rPr sz="2000" spc="5" dirty="0" smtClean="0">
                          <a:solidFill>
                            <a:srgbClr val="292934"/>
                          </a:solidFill>
                          <a:latin typeface="Arial"/>
                          <a:cs typeface="Arial"/>
                        </a:rPr>
                        <a:t>p</a:t>
                      </a:r>
                      <a:r>
                        <a:rPr sz="2000" spc="0" dirty="0" smtClean="0">
                          <a:solidFill>
                            <a:srgbClr val="292934"/>
                          </a:solidFill>
                          <a:latin typeface="Arial"/>
                          <a:cs typeface="Arial"/>
                        </a:rPr>
                        <a:t>r</a:t>
                      </a:r>
                      <a:r>
                        <a:rPr sz="2000" spc="5" dirty="0" smtClean="0">
                          <a:solidFill>
                            <a:srgbClr val="292934"/>
                          </a:solidFill>
                          <a:latin typeface="Arial"/>
                          <a:cs typeface="Arial"/>
                        </a:rPr>
                        <a:t>opo</a:t>
                      </a:r>
                      <a:r>
                        <a:rPr sz="2000" spc="0" dirty="0" smtClean="0">
                          <a:solidFill>
                            <a:srgbClr val="292934"/>
                          </a:solidFill>
                          <a:latin typeface="Arial"/>
                          <a:cs typeface="Arial"/>
                        </a:rPr>
                        <a:t>rti</a:t>
                      </a:r>
                      <a:r>
                        <a:rPr sz="2000" spc="5" dirty="0" smtClean="0">
                          <a:solidFill>
                            <a:srgbClr val="292934"/>
                          </a:solidFill>
                          <a:latin typeface="Arial"/>
                          <a:cs typeface="Arial"/>
                        </a:rPr>
                        <a:t>o</a:t>
                      </a:r>
                      <a:r>
                        <a:rPr sz="2000" spc="0" dirty="0" smtClean="0">
                          <a:solidFill>
                            <a:srgbClr val="292934"/>
                          </a:solidFill>
                          <a:latin typeface="Arial"/>
                          <a:cs typeface="Arial"/>
                        </a:rPr>
                        <a:t>n</a:t>
                      </a:r>
                      <a:r>
                        <a:rPr sz="2000" spc="-30" dirty="0" smtClean="0">
                          <a:solidFill>
                            <a:srgbClr val="292934"/>
                          </a:solidFill>
                          <a:latin typeface="Arial"/>
                          <a:cs typeface="Arial"/>
                        </a:rPr>
                        <a:t> </a:t>
                      </a:r>
                      <a:r>
                        <a:rPr sz="2000" spc="0" dirty="0" smtClean="0">
                          <a:solidFill>
                            <a:srgbClr val="292934"/>
                          </a:solidFill>
                          <a:latin typeface="Arial"/>
                          <a:cs typeface="Arial"/>
                        </a:rPr>
                        <a:t>t</a:t>
                      </a:r>
                      <a:r>
                        <a:rPr sz="2000" spc="5" dirty="0" smtClean="0">
                          <a:solidFill>
                            <a:srgbClr val="292934"/>
                          </a:solidFill>
                          <a:latin typeface="Arial"/>
                          <a:cs typeface="Arial"/>
                        </a:rPr>
                        <a:t>ha</a:t>
                      </a:r>
                      <a:r>
                        <a:rPr sz="2000" spc="0" dirty="0" smtClean="0">
                          <a:solidFill>
                            <a:srgbClr val="292934"/>
                          </a:solidFill>
                          <a:latin typeface="Arial"/>
                          <a:cs typeface="Arial"/>
                        </a:rPr>
                        <a:t>t</a:t>
                      </a:r>
                      <a:r>
                        <a:rPr sz="2000" spc="-30" dirty="0" smtClean="0">
                          <a:solidFill>
                            <a:srgbClr val="292934"/>
                          </a:solidFill>
                          <a:latin typeface="Arial"/>
                          <a:cs typeface="Arial"/>
                        </a:rPr>
                        <a:t> </a:t>
                      </a:r>
                      <a:r>
                        <a:rPr sz="2000" spc="0" dirty="0" smtClean="0">
                          <a:solidFill>
                            <a:srgbClr val="292934"/>
                          </a:solidFill>
                          <a:latin typeface="Arial"/>
                          <a:cs typeface="Arial"/>
                        </a:rPr>
                        <a:t>t</a:t>
                      </a:r>
                      <a:r>
                        <a:rPr sz="2000" spc="5" dirty="0" smtClean="0">
                          <a:solidFill>
                            <a:srgbClr val="292934"/>
                          </a:solidFill>
                          <a:latin typeface="Arial"/>
                          <a:cs typeface="Arial"/>
                        </a:rPr>
                        <a:t>op</a:t>
                      </a:r>
                      <a:r>
                        <a:rPr sz="2000" spc="0" dirty="0" smtClean="0">
                          <a:solidFill>
                            <a:srgbClr val="292934"/>
                          </a:solidFill>
                          <a:latin typeface="Arial"/>
                          <a:cs typeface="Arial"/>
                        </a:rPr>
                        <a:t>i</a:t>
                      </a:r>
                      <a:r>
                        <a:rPr sz="2000" spc="5" dirty="0" smtClean="0">
                          <a:solidFill>
                            <a:srgbClr val="292934"/>
                          </a:solidFill>
                          <a:latin typeface="Arial"/>
                          <a:cs typeface="Arial"/>
                        </a:rPr>
                        <a:t>c</a:t>
                      </a:r>
                      <a:r>
                        <a:rPr sz="2000" spc="0" dirty="0" smtClean="0">
                          <a:solidFill>
                            <a:srgbClr val="292934"/>
                          </a:solidFill>
                          <a:latin typeface="Arial"/>
                          <a:cs typeface="Arial"/>
                        </a:rPr>
                        <a:t>s</a:t>
                      </a:r>
                      <a:r>
                        <a:rPr sz="2000" spc="-15" dirty="0" smtClean="0">
                          <a:solidFill>
                            <a:srgbClr val="292934"/>
                          </a:solidFill>
                          <a:latin typeface="Arial"/>
                          <a:cs typeface="Arial"/>
                        </a:rPr>
                        <a:t> </a:t>
                      </a:r>
                      <a:r>
                        <a:rPr sz="2000" spc="5" dirty="0" smtClean="0">
                          <a:solidFill>
                            <a:srgbClr val="292934"/>
                          </a:solidFill>
                          <a:latin typeface="Arial"/>
                          <a:cs typeface="Arial"/>
                        </a:rPr>
                        <a:t>a</a:t>
                      </a:r>
                      <a:r>
                        <a:rPr sz="2000" spc="0" dirty="0" smtClean="0">
                          <a:solidFill>
                            <a:srgbClr val="292934"/>
                          </a:solidFill>
                          <a:latin typeface="Arial"/>
                          <a:cs typeface="Arial"/>
                        </a:rPr>
                        <a:t>re</a:t>
                      </a:r>
                      <a:r>
                        <a:rPr sz="2000" spc="-15" dirty="0" smtClean="0">
                          <a:solidFill>
                            <a:srgbClr val="292934"/>
                          </a:solidFill>
                          <a:latin typeface="Arial"/>
                          <a:cs typeface="Arial"/>
                        </a:rPr>
                        <a:t> </a:t>
                      </a:r>
                      <a:r>
                        <a:rPr sz="2000" spc="0" dirty="0" smtClean="0">
                          <a:solidFill>
                            <a:srgbClr val="292934"/>
                          </a:solidFill>
                          <a:latin typeface="Arial"/>
                          <a:cs typeface="Arial"/>
                        </a:rPr>
                        <a:t>t</a:t>
                      </a:r>
                      <a:r>
                        <a:rPr sz="2000" spc="5" dirty="0" smtClean="0">
                          <a:solidFill>
                            <a:srgbClr val="292934"/>
                          </a:solidFill>
                          <a:latin typeface="Arial"/>
                          <a:cs typeface="Arial"/>
                        </a:rPr>
                        <a:t>es</a:t>
                      </a:r>
                      <a:r>
                        <a:rPr sz="2000" spc="0" dirty="0" smtClean="0">
                          <a:solidFill>
                            <a:srgbClr val="292934"/>
                          </a:solidFill>
                          <a:latin typeface="Arial"/>
                          <a:cs typeface="Arial"/>
                        </a:rPr>
                        <a:t>t</a:t>
                      </a:r>
                      <a:r>
                        <a:rPr sz="2000" spc="5" dirty="0" smtClean="0">
                          <a:solidFill>
                            <a:srgbClr val="292934"/>
                          </a:solidFill>
                          <a:latin typeface="Arial"/>
                          <a:cs typeface="Arial"/>
                        </a:rPr>
                        <a:t>ed</a:t>
                      </a:r>
                      <a:endParaRPr sz="2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E6F2"/>
                    </a:solidFill>
                  </a:tcPr>
                </a:tc>
              </a:tr>
              <a:tr h="749386">
                <a:tc>
                  <a:txBody>
                    <a:bodyPr/>
                    <a:lstStyle/>
                    <a:p>
                      <a:pPr marL="85090">
                        <a:lnSpc>
                          <a:spcPct val="100000"/>
                        </a:lnSpc>
                      </a:pPr>
                      <a:r>
                        <a:rPr sz="2000" b="1" spc="-5" dirty="0" smtClean="0">
                          <a:solidFill>
                            <a:srgbClr val="292934"/>
                          </a:solidFill>
                          <a:latin typeface="Arial"/>
                          <a:cs typeface="Arial"/>
                        </a:rPr>
                        <a:t>S</a:t>
                      </a:r>
                      <a:r>
                        <a:rPr sz="2000" b="1" spc="5" dirty="0" smtClean="0">
                          <a:solidFill>
                            <a:srgbClr val="292934"/>
                          </a:solidFill>
                          <a:latin typeface="Arial"/>
                          <a:cs typeface="Arial"/>
                        </a:rPr>
                        <a:t>k</a:t>
                      </a:r>
                      <a:r>
                        <a:rPr sz="2000" b="1" spc="0" dirty="0" smtClean="0">
                          <a:solidFill>
                            <a:srgbClr val="292934"/>
                          </a:solidFill>
                          <a:latin typeface="Arial"/>
                          <a:cs typeface="Arial"/>
                        </a:rPr>
                        <a:t>ills</a:t>
                      </a:r>
                      <a:r>
                        <a:rPr sz="2000" b="1" spc="-30" dirty="0" smtClean="0">
                          <a:solidFill>
                            <a:srgbClr val="292934"/>
                          </a:solidFill>
                          <a:latin typeface="Arial"/>
                          <a:cs typeface="Arial"/>
                        </a:rPr>
                        <a:t> </a:t>
                      </a:r>
                      <a:r>
                        <a:rPr sz="2000" b="1" spc="5" dirty="0" smtClean="0">
                          <a:solidFill>
                            <a:srgbClr val="292934"/>
                          </a:solidFill>
                          <a:latin typeface="Arial"/>
                          <a:cs typeface="Arial"/>
                        </a:rPr>
                        <a:t>a</a:t>
                      </a:r>
                      <a:r>
                        <a:rPr sz="2000" b="1" spc="-5" dirty="0" smtClean="0">
                          <a:solidFill>
                            <a:srgbClr val="292934"/>
                          </a:solidFill>
                          <a:latin typeface="Arial"/>
                          <a:cs typeface="Arial"/>
                        </a:rPr>
                        <a:t>n</a:t>
                      </a:r>
                      <a:r>
                        <a:rPr sz="2000" b="1" spc="5" dirty="0" smtClean="0">
                          <a:solidFill>
                            <a:srgbClr val="292934"/>
                          </a:solidFill>
                          <a:latin typeface="Arial"/>
                          <a:cs typeface="Arial"/>
                        </a:rPr>
                        <a:t>a</a:t>
                      </a:r>
                      <a:r>
                        <a:rPr sz="2000" b="1" spc="0" dirty="0" smtClean="0">
                          <a:solidFill>
                            <a:srgbClr val="292934"/>
                          </a:solidFill>
                          <a:latin typeface="Arial"/>
                          <a:cs typeface="Arial"/>
                        </a:rPr>
                        <a:t>l</a:t>
                      </a:r>
                      <a:r>
                        <a:rPr sz="2000" b="1" spc="-55" dirty="0" smtClean="0">
                          <a:solidFill>
                            <a:srgbClr val="292934"/>
                          </a:solidFill>
                          <a:latin typeface="Arial"/>
                          <a:cs typeface="Arial"/>
                        </a:rPr>
                        <a:t>y</a:t>
                      </a:r>
                      <a:r>
                        <a:rPr sz="2000" b="1" spc="5" dirty="0" smtClean="0">
                          <a:solidFill>
                            <a:srgbClr val="292934"/>
                          </a:solidFill>
                          <a:latin typeface="Arial"/>
                          <a:cs typeface="Arial"/>
                        </a:rPr>
                        <a:t>s</a:t>
                      </a:r>
                      <a:r>
                        <a:rPr sz="2000" b="1" spc="0" dirty="0" smtClean="0">
                          <a:solidFill>
                            <a:srgbClr val="292934"/>
                          </a:solidFill>
                          <a:latin typeface="Arial"/>
                          <a:cs typeface="Arial"/>
                        </a:rPr>
                        <a:t>is</a:t>
                      </a:r>
                      <a:endParaRPr sz="2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ECDE6"/>
                    </a:solidFill>
                  </a:tcPr>
                </a:tc>
                <a:tc>
                  <a:txBody>
                    <a:bodyPr/>
                    <a:lstStyle/>
                    <a:p>
                      <a:pPr marL="84455" marR="608330">
                        <a:lnSpc>
                          <a:spcPct val="100000"/>
                        </a:lnSpc>
                      </a:pPr>
                      <a:r>
                        <a:rPr sz="2000" spc="-5" dirty="0" smtClean="0">
                          <a:solidFill>
                            <a:srgbClr val="292934"/>
                          </a:solidFill>
                          <a:latin typeface="Arial"/>
                          <a:cs typeface="Arial"/>
                        </a:rPr>
                        <a:t>S</a:t>
                      </a:r>
                      <a:r>
                        <a:rPr sz="2000" spc="5" dirty="0" smtClean="0">
                          <a:solidFill>
                            <a:srgbClr val="292934"/>
                          </a:solidFill>
                          <a:latin typeface="Arial"/>
                          <a:cs typeface="Arial"/>
                        </a:rPr>
                        <a:t>u</a:t>
                      </a:r>
                      <a:r>
                        <a:rPr sz="2000" spc="-5" dirty="0" smtClean="0">
                          <a:solidFill>
                            <a:srgbClr val="292934"/>
                          </a:solidFill>
                          <a:latin typeface="Arial"/>
                          <a:cs typeface="Arial"/>
                        </a:rPr>
                        <a:t>mm</a:t>
                      </a:r>
                      <a:r>
                        <a:rPr sz="2000" spc="5" dirty="0" smtClean="0">
                          <a:solidFill>
                            <a:srgbClr val="292934"/>
                          </a:solidFill>
                          <a:latin typeface="Arial"/>
                          <a:cs typeface="Arial"/>
                        </a:rPr>
                        <a:t>a</a:t>
                      </a:r>
                      <a:r>
                        <a:rPr sz="2000" spc="0" dirty="0" smtClean="0">
                          <a:solidFill>
                            <a:srgbClr val="292934"/>
                          </a:solidFill>
                          <a:latin typeface="Arial"/>
                          <a:cs typeface="Arial"/>
                        </a:rPr>
                        <a:t>ry</a:t>
                      </a:r>
                      <a:r>
                        <a:rPr sz="2000" spc="-5" dirty="0" smtClean="0">
                          <a:solidFill>
                            <a:srgbClr val="292934"/>
                          </a:solidFill>
                          <a:latin typeface="Arial"/>
                          <a:cs typeface="Arial"/>
                        </a:rPr>
                        <a:t> </a:t>
                      </a:r>
                      <a:r>
                        <a:rPr sz="2000" spc="5" dirty="0" smtClean="0">
                          <a:solidFill>
                            <a:srgbClr val="292934"/>
                          </a:solidFill>
                          <a:latin typeface="Arial"/>
                          <a:cs typeface="Arial"/>
                        </a:rPr>
                        <a:t>o</a:t>
                      </a:r>
                      <a:r>
                        <a:rPr sz="2000" spc="0" dirty="0" smtClean="0">
                          <a:solidFill>
                            <a:srgbClr val="292934"/>
                          </a:solidFill>
                          <a:latin typeface="Arial"/>
                          <a:cs typeface="Arial"/>
                        </a:rPr>
                        <a:t>f</a:t>
                      </a:r>
                      <a:r>
                        <a:rPr sz="2000" spc="-20" dirty="0" smtClean="0">
                          <a:solidFill>
                            <a:srgbClr val="292934"/>
                          </a:solidFill>
                          <a:latin typeface="Arial"/>
                          <a:cs typeface="Arial"/>
                        </a:rPr>
                        <a:t> </a:t>
                      </a:r>
                      <a:r>
                        <a:rPr sz="2000" spc="5" dirty="0" smtClean="0">
                          <a:solidFill>
                            <a:srgbClr val="292934"/>
                          </a:solidFill>
                          <a:latin typeface="Arial"/>
                          <a:cs typeface="Arial"/>
                        </a:rPr>
                        <a:t>sk</a:t>
                      </a:r>
                      <a:r>
                        <a:rPr sz="2000" spc="0" dirty="0" smtClean="0">
                          <a:solidFill>
                            <a:srgbClr val="292934"/>
                          </a:solidFill>
                          <a:latin typeface="Arial"/>
                          <a:cs typeface="Arial"/>
                        </a:rPr>
                        <a:t>ills</a:t>
                      </a:r>
                      <a:r>
                        <a:rPr sz="2000" spc="-5" dirty="0" smtClean="0">
                          <a:solidFill>
                            <a:srgbClr val="292934"/>
                          </a:solidFill>
                          <a:latin typeface="Arial"/>
                          <a:cs typeface="Arial"/>
                        </a:rPr>
                        <a:t> </a:t>
                      </a:r>
                      <a:r>
                        <a:rPr sz="2000" spc="0" dirty="0" smtClean="0">
                          <a:solidFill>
                            <a:srgbClr val="292934"/>
                          </a:solidFill>
                          <a:latin typeface="Arial"/>
                          <a:cs typeface="Arial"/>
                        </a:rPr>
                        <a:t>f</a:t>
                      </a:r>
                      <a:r>
                        <a:rPr sz="2000" spc="5" dirty="0" smtClean="0">
                          <a:solidFill>
                            <a:srgbClr val="292934"/>
                          </a:solidFill>
                          <a:latin typeface="Arial"/>
                          <a:cs typeface="Arial"/>
                        </a:rPr>
                        <a:t>o</a:t>
                      </a:r>
                      <a:r>
                        <a:rPr sz="2000" spc="0" dirty="0" smtClean="0">
                          <a:solidFill>
                            <a:srgbClr val="292934"/>
                          </a:solidFill>
                          <a:latin typeface="Arial"/>
                          <a:cs typeface="Arial"/>
                        </a:rPr>
                        <a:t>r</a:t>
                      </a:r>
                      <a:r>
                        <a:rPr sz="2000" spc="-20" dirty="0" smtClean="0">
                          <a:solidFill>
                            <a:srgbClr val="292934"/>
                          </a:solidFill>
                          <a:latin typeface="Arial"/>
                          <a:cs typeface="Arial"/>
                        </a:rPr>
                        <a:t> </a:t>
                      </a:r>
                      <a:r>
                        <a:rPr sz="2000" spc="-5" dirty="0" smtClean="0">
                          <a:solidFill>
                            <a:srgbClr val="292934"/>
                          </a:solidFill>
                          <a:latin typeface="Arial"/>
                          <a:cs typeface="Arial"/>
                        </a:rPr>
                        <a:t>m</a:t>
                      </a:r>
                      <a:r>
                        <a:rPr sz="2000" spc="5" dirty="0" smtClean="0">
                          <a:solidFill>
                            <a:srgbClr val="292934"/>
                          </a:solidFill>
                          <a:latin typeface="Arial"/>
                          <a:cs typeface="Arial"/>
                        </a:rPr>
                        <a:t>a</a:t>
                      </a:r>
                      <a:r>
                        <a:rPr sz="2000" spc="0" dirty="0" smtClean="0">
                          <a:solidFill>
                            <a:srgbClr val="292934"/>
                          </a:solidFill>
                          <a:latin typeface="Arial"/>
                          <a:cs typeface="Arial"/>
                        </a:rPr>
                        <a:t>t</a:t>
                      </a:r>
                      <a:r>
                        <a:rPr sz="2000" spc="5" dirty="0" smtClean="0">
                          <a:solidFill>
                            <a:srgbClr val="292934"/>
                          </a:solidFill>
                          <a:latin typeface="Arial"/>
                          <a:cs typeface="Arial"/>
                        </a:rPr>
                        <a:t>h</a:t>
                      </a:r>
                      <a:r>
                        <a:rPr sz="2000" spc="0" dirty="0" smtClean="0">
                          <a:solidFill>
                            <a:srgbClr val="292934"/>
                          </a:solidFill>
                          <a:latin typeface="Arial"/>
                          <a:cs typeface="Arial"/>
                        </a:rPr>
                        <a:t>,</a:t>
                      </a:r>
                      <a:r>
                        <a:rPr sz="2000" spc="-20" dirty="0" smtClean="0">
                          <a:solidFill>
                            <a:srgbClr val="292934"/>
                          </a:solidFill>
                          <a:latin typeface="Arial"/>
                          <a:cs typeface="Arial"/>
                        </a:rPr>
                        <a:t> </a:t>
                      </a:r>
                      <a:r>
                        <a:rPr sz="2000" spc="0" dirty="0" smtClean="0">
                          <a:solidFill>
                            <a:srgbClr val="292934"/>
                          </a:solidFill>
                          <a:latin typeface="Arial"/>
                          <a:cs typeface="Arial"/>
                        </a:rPr>
                        <a:t>r</a:t>
                      </a:r>
                      <a:r>
                        <a:rPr sz="2000" spc="5" dirty="0" smtClean="0">
                          <a:solidFill>
                            <a:srgbClr val="292934"/>
                          </a:solidFill>
                          <a:latin typeface="Arial"/>
                          <a:cs typeface="Arial"/>
                        </a:rPr>
                        <a:t>ead</a:t>
                      </a:r>
                      <a:r>
                        <a:rPr sz="2000" spc="0" dirty="0" smtClean="0">
                          <a:solidFill>
                            <a:srgbClr val="292934"/>
                          </a:solidFill>
                          <a:latin typeface="Arial"/>
                          <a:cs typeface="Arial"/>
                        </a:rPr>
                        <a:t>i</a:t>
                      </a:r>
                      <a:r>
                        <a:rPr sz="2000" spc="5" dirty="0" smtClean="0">
                          <a:solidFill>
                            <a:srgbClr val="292934"/>
                          </a:solidFill>
                          <a:latin typeface="Arial"/>
                          <a:cs typeface="Arial"/>
                        </a:rPr>
                        <a:t>ng</a:t>
                      </a:r>
                      <a:r>
                        <a:rPr sz="2000" spc="0" dirty="0" smtClean="0">
                          <a:solidFill>
                            <a:srgbClr val="292934"/>
                          </a:solidFill>
                          <a:latin typeface="Arial"/>
                          <a:cs typeface="Arial"/>
                        </a:rPr>
                        <a:t>,</a:t>
                      </a:r>
                      <a:r>
                        <a:rPr sz="2000" spc="-30" dirty="0" smtClean="0">
                          <a:solidFill>
                            <a:srgbClr val="292934"/>
                          </a:solidFill>
                          <a:latin typeface="Arial"/>
                          <a:cs typeface="Arial"/>
                        </a:rPr>
                        <a:t> </a:t>
                      </a:r>
                      <a:r>
                        <a:rPr sz="2000" spc="5" dirty="0" smtClean="0">
                          <a:solidFill>
                            <a:srgbClr val="292934"/>
                          </a:solidFill>
                          <a:latin typeface="Arial"/>
                          <a:cs typeface="Arial"/>
                        </a:rPr>
                        <a:t>an</a:t>
                      </a:r>
                      <a:r>
                        <a:rPr sz="2000" spc="0" dirty="0" smtClean="0">
                          <a:solidFill>
                            <a:srgbClr val="292934"/>
                          </a:solidFill>
                          <a:latin typeface="Arial"/>
                          <a:cs typeface="Arial"/>
                        </a:rPr>
                        <a:t>d</a:t>
                      </a:r>
                      <a:r>
                        <a:rPr sz="2000" spc="-5" dirty="0" smtClean="0">
                          <a:solidFill>
                            <a:srgbClr val="292934"/>
                          </a:solidFill>
                          <a:latin typeface="Arial"/>
                          <a:cs typeface="Arial"/>
                        </a:rPr>
                        <a:t> </a:t>
                      </a:r>
                      <a:r>
                        <a:rPr sz="2000" spc="-15" dirty="0" smtClean="0">
                          <a:solidFill>
                            <a:srgbClr val="292934"/>
                          </a:solidFill>
                          <a:latin typeface="Arial"/>
                          <a:cs typeface="Arial"/>
                        </a:rPr>
                        <a:t>w</a:t>
                      </a:r>
                      <a:r>
                        <a:rPr sz="2000" spc="0" dirty="0" smtClean="0">
                          <a:solidFill>
                            <a:srgbClr val="292934"/>
                          </a:solidFill>
                          <a:latin typeface="Arial"/>
                          <a:cs typeface="Arial"/>
                        </a:rPr>
                        <a:t>riti</a:t>
                      </a:r>
                      <a:r>
                        <a:rPr sz="2000" spc="5" dirty="0" smtClean="0">
                          <a:solidFill>
                            <a:srgbClr val="292934"/>
                          </a:solidFill>
                          <a:latin typeface="Arial"/>
                          <a:cs typeface="Arial"/>
                        </a:rPr>
                        <a:t>n</a:t>
                      </a:r>
                      <a:r>
                        <a:rPr sz="2000" spc="0" dirty="0" smtClean="0">
                          <a:solidFill>
                            <a:srgbClr val="292934"/>
                          </a:solidFill>
                          <a:latin typeface="Arial"/>
                          <a:cs typeface="Arial"/>
                        </a:rPr>
                        <a:t>g</a:t>
                      </a:r>
                      <a:r>
                        <a:rPr sz="2000" spc="5" dirty="0" smtClean="0">
                          <a:solidFill>
                            <a:srgbClr val="292934"/>
                          </a:solidFill>
                          <a:latin typeface="Arial"/>
                          <a:cs typeface="Arial"/>
                        </a:rPr>
                        <a:t> an</a:t>
                      </a:r>
                      <a:r>
                        <a:rPr sz="2000" spc="0" dirty="0" smtClean="0">
                          <a:solidFill>
                            <a:srgbClr val="292934"/>
                          </a:solidFill>
                          <a:latin typeface="Arial"/>
                          <a:cs typeface="Arial"/>
                        </a:rPr>
                        <a:t>d</a:t>
                      </a:r>
                      <a:r>
                        <a:rPr sz="2000" spc="-5" dirty="0" smtClean="0">
                          <a:solidFill>
                            <a:srgbClr val="292934"/>
                          </a:solidFill>
                          <a:latin typeface="Arial"/>
                          <a:cs typeface="Arial"/>
                        </a:rPr>
                        <a:t> </a:t>
                      </a:r>
                      <a:r>
                        <a:rPr sz="2000" spc="5" dirty="0" smtClean="0">
                          <a:solidFill>
                            <a:srgbClr val="292934"/>
                          </a:solidFill>
                          <a:latin typeface="Arial"/>
                          <a:cs typeface="Arial"/>
                        </a:rPr>
                        <a:t>cu</a:t>
                      </a:r>
                      <a:r>
                        <a:rPr sz="2000" spc="0" dirty="0" smtClean="0">
                          <a:solidFill>
                            <a:srgbClr val="292934"/>
                          </a:solidFill>
                          <a:latin typeface="Arial"/>
                          <a:cs typeface="Arial"/>
                        </a:rPr>
                        <a:t>rr</a:t>
                      </a:r>
                      <a:r>
                        <a:rPr sz="2000" spc="5" dirty="0" smtClean="0">
                          <a:solidFill>
                            <a:srgbClr val="292934"/>
                          </a:solidFill>
                          <a:latin typeface="Arial"/>
                          <a:cs typeface="Arial"/>
                        </a:rPr>
                        <a:t>ent pe</a:t>
                      </a:r>
                      <a:r>
                        <a:rPr sz="2000" spc="0" dirty="0" smtClean="0">
                          <a:solidFill>
                            <a:srgbClr val="292934"/>
                          </a:solidFill>
                          <a:latin typeface="Arial"/>
                          <a:cs typeface="Arial"/>
                        </a:rPr>
                        <a:t>rf</a:t>
                      </a:r>
                      <a:r>
                        <a:rPr sz="2000" spc="5" dirty="0" smtClean="0">
                          <a:solidFill>
                            <a:srgbClr val="292934"/>
                          </a:solidFill>
                          <a:latin typeface="Arial"/>
                          <a:cs typeface="Arial"/>
                        </a:rPr>
                        <a:t>o</a:t>
                      </a:r>
                      <a:r>
                        <a:rPr sz="2000" spc="0" dirty="0" smtClean="0">
                          <a:solidFill>
                            <a:srgbClr val="292934"/>
                          </a:solidFill>
                          <a:latin typeface="Arial"/>
                          <a:cs typeface="Arial"/>
                        </a:rPr>
                        <a:t>r</a:t>
                      </a:r>
                      <a:r>
                        <a:rPr sz="2000" spc="-5" dirty="0" smtClean="0">
                          <a:solidFill>
                            <a:srgbClr val="292934"/>
                          </a:solidFill>
                          <a:latin typeface="Arial"/>
                          <a:cs typeface="Arial"/>
                        </a:rPr>
                        <a:t>m</a:t>
                      </a:r>
                      <a:r>
                        <a:rPr sz="2000" spc="5" dirty="0" smtClean="0">
                          <a:solidFill>
                            <a:srgbClr val="292934"/>
                          </a:solidFill>
                          <a:latin typeface="Arial"/>
                          <a:cs typeface="Arial"/>
                        </a:rPr>
                        <a:t>anc</a:t>
                      </a:r>
                      <a:r>
                        <a:rPr sz="2000" spc="0" dirty="0" smtClean="0">
                          <a:solidFill>
                            <a:srgbClr val="292934"/>
                          </a:solidFill>
                          <a:latin typeface="Arial"/>
                          <a:cs typeface="Arial"/>
                        </a:rPr>
                        <a:t>e</a:t>
                      </a:r>
                      <a:r>
                        <a:rPr sz="2000" spc="-40" dirty="0" smtClean="0">
                          <a:solidFill>
                            <a:srgbClr val="292934"/>
                          </a:solidFill>
                          <a:latin typeface="Arial"/>
                          <a:cs typeface="Arial"/>
                        </a:rPr>
                        <a:t> </a:t>
                      </a:r>
                      <a:r>
                        <a:rPr sz="2000" spc="5" dirty="0" smtClean="0">
                          <a:solidFill>
                            <a:srgbClr val="292934"/>
                          </a:solidFill>
                          <a:latin typeface="Arial"/>
                          <a:cs typeface="Arial"/>
                        </a:rPr>
                        <a:t>an</a:t>
                      </a:r>
                      <a:r>
                        <a:rPr sz="2000" spc="0" dirty="0" smtClean="0">
                          <a:solidFill>
                            <a:srgbClr val="292934"/>
                          </a:solidFill>
                          <a:latin typeface="Arial"/>
                          <a:cs typeface="Arial"/>
                        </a:rPr>
                        <a:t>d</a:t>
                      </a:r>
                      <a:r>
                        <a:rPr sz="2000" spc="-5" dirty="0" smtClean="0">
                          <a:solidFill>
                            <a:srgbClr val="292934"/>
                          </a:solidFill>
                          <a:latin typeface="Arial"/>
                          <a:cs typeface="Arial"/>
                        </a:rPr>
                        <a:t> </a:t>
                      </a:r>
                      <a:r>
                        <a:rPr sz="2000" spc="0" dirty="0" smtClean="0">
                          <a:solidFill>
                            <a:srgbClr val="292934"/>
                          </a:solidFill>
                          <a:latin typeface="Arial"/>
                          <a:cs typeface="Arial"/>
                        </a:rPr>
                        <a:t>l</a:t>
                      </a:r>
                      <a:r>
                        <a:rPr sz="2000" spc="5" dirty="0" smtClean="0">
                          <a:solidFill>
                            <a:srgbClr val="292934"/>
                          </a:solidFill>
                          <a:latin typeface="Arial"/>
                          <a:cs typeface="Arial"/>
                        </a:rPr>
                        <a:t>e</a:t>
                      </a:r>
                      <a:r>
                        <a:rPr sz="2000" spc="-20" dirty="0" smtClean="0">
                          <a:solidFill>
                            <a:srgbClr val="292934"/>
                          </a:solidFill>
                          <a:latin typeface="Arial"/>
                          <a:cs typeface="Arial"/>
                        </a:rPr>
                        <a:t>v</a:t>
                      </a:r>
                      <a:r>
                        <a:rPr sz="2000" spc="5" dirty="0" smtClean="0">
                          <a:solidFill>
                            <a:srgbClr val="292934"/>
                          </a:solidFill>
                          <a:latin typeface="Arial"/>
                          <a:cs typeface="Arial"/>
                        </a:rPr>
                        <a:t>e</a:t>
                      </a:r>
                      <a:r>
                        <a:rPr sz="2000" spc="0" dirty="0" smtClean="0">
                          <a:solidFill>
                            <a:srgbClr val="292934"/>
                          </a:solidFill>
                          <a:latin typeface="Arial"/>
                          <a:cs typeface="Arial"/>
                        </a:rPr>
                        <a:t>l</a:t>
                      </a:r>
                      <a:r>
                        <a:rPr sz="2000" spc="15" dirty="0" smtClean="0">
                          <a:solidFill>
                            <a:srgbClr val="292934"/>
                          </a:solidFill>
                          <a:latin typeface="Arial"/>
                          <a:cs typeface="Arial"/>
                        </a:rPr>
                        <a:t> </a:t>
                      </a:r>
                      <a:r>
                        <a:rPr sz="2000" spc="5" dirty="0" smtClean="0">
                          <a:solidFill>
                            <a:srgbClr val="292934"/>
                          </a:solidFill>
                          <a:latin typeface="Arial"/>
                          <a:cs typeface="Arial"/>
                        </a:rPr>
                        <a:t>o</a:t>
                      </a:r>
                      <a:r>
                        <a:rPr sz="2000" spc="0" dirty="0" smtClean="0">
                          <a:solidFill>
                            <a:srgbClr val="292934"/>
                          </a:solidFill>
                          <a:latin typeface="Arial"/>
                          <a:cs typeface="Arial"/>
                        </a:rPr>
                        <a:t>n</a:t>
                      </a:r>
                      <a:r>
                        <a:rPr sz="2000" spc="-5" dirty="0" smtClean="0">
                          <a:solidFill>
                            <a:srgbClr val="292934"/>
                          </a:solidFill>
                          <a:latin typeface="Arial"/>
                          <a:cs typeface="Arial"/>
                        </a:rPr>
                        <a:t> </a:t>
                      </a:r>
                      <a:r>
                        <a:rPr sz="2000" spc="5" dirty="0" smtClean="0">
                          <a:solidFill>
                            <a:srgbClr val="292934"/>
                          </a:solidFill>
                          <a:latin typeface="Arial"/>
                          <a:cs typeface="Arial"/>
                        </a:rPr>
                        <a:t>eac</a:t>
                      </a:r>
                      <a:r>
                        <a:rPr sz="2000" spc="0" dirty="0" smtClean="0">
                          <a:solidFill>
                            <a:srgbClr val="292934"/>
                          </a:solidFill>
                          <a:latin typeface="Arial"/>
                          <a:cs typeface="Arial"/>
                        </a:rPr>
                        <a:t>h</a:t>
                      </a:r>
                      <a:r>
                        <a:rPr sz="2000" spc="-15" dirty="0" smtClean="0">
                          <a:solidFill>
                            <a:srgbClr val="292934"/>
                          </a:solidFill>
                          <a:latin typeface="Arial"/>
                          <a:cs typeface="Arial"/>
                        </a:rPr>
                        <a:t> </a:t>
                      </a:r>
                      <a:r>
                        <a:rPr sz="2000" spc="5" dirty="0" smtClean="0">
                          <a:solidFill>
                            <a:srgbClr val="292934"/>
                          </a:solidFill>
                          <a:latin typeface="Arial"/>
                          <a:cs typeface="Arial"/>
                        </a:rPr>
                        <a:t>sk</a:t>
                      </a:r>
                      <a:r>
                        <a:rPr sz="2000" spc="0" dirty="0" smtClean="0">
                          <a:solidFill>
                            <a:srgbClr val="292934"/>
                          </a:solidFill>
                          <a:latin typeface="Arial"/>
                          <a:cs typeface="Arial"/>
                        </a:rPr>
                        <a:t>ill</a:t>
                      </a:r>
                      <a:endParaRPr sz="2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ECDE6"/>
                    </a:solidFill>
                  </a:tcPr>
                </a:tc>
              </a:tr>
              <a:tr h="739614">
                <a:tc>
                  <a:txBody>
                    <a:bodyPr/>
                    <a:lstStyle/>
                    <a:p>
                      <a:pPr marL="85090">
                        <a:lnSpc>
                          <a:spcPct val="100000"/>
                        </a:lnSpc>
                      </a:pPr>
                      <a:r>
                        <a:rPr sz="2000" b="1" spc="-140" dirty="0" smtClean="0">
                          <a:solidFill>
                            <a:srgbClr val="292934"/>
                          </a:solidFill>
                          <a:latin typeface="Arial"/>
                          <a:cs typeface="Arial"/>
                        </a:rPr>
                        <a:t>T</a:t>
                      </a:r>
                      <a:r>
                        <a:rPr sz="2000" b="1" spc="-5" dirty="0" smtClean="0">
                          <a:solidFill>
                            <a:srgbClr val="292934"/>
                          </a:solidFill>
                          <a:latin typeface="Arial"/>
                          <a:cs typeface="Arial"/>
                        </a:rPr>
                        <a:t>u</a:t>
                      </a:r>
                      <a:r>
                        <a:rPr sz="2000" b="1" spc="0" dirty="0" smtClean="0">
                          <a:solidFill>
                            <a:srgbClr val="292934"/>
                          </a:solidFill>
                          <a:latin typeface="Arial"/>
                          <a:cs typeface="Arial"/>
                        </a:rPr>
                        <a:t>t</a:t>
                      </a:r>
                      <a:r>
                        <a:rPr sz="2000" b="1" spc="-5" dirty="0" smtClean="0">
                          <a:solidFill>
                            <a:srgbClr val="292934"/>
                          </a:solidFill>
                          <a:latin typeface="Arial"/>
                          <a:cs typeface="Arial"/>
                        </a:rPr>
                        <a:t>o</a:t>
                      </a:r>
                      <a:r>
                        <a:rPr sz="2000" b="1" spc="0" dirty="0" smtClean="0">
                          <a:solidFill>
                            <a:srgbClr val="292934"/>
                          </a:solidFill>
                          <a:latin typeface="Arial"/>
                          <a:cs typeface="Arial"/>
                        </a:rPr>
                        <a:t>ri</a:t>
                      </a:r>
                      <a:r>
                        <a:rPr sz="2000" b="1" spc="5" dirty="0" smtClean="0">
                          <a:solidFill>
                            <a:srgbClr val="292934"/>
                          </a:solidFill>
                          <a:latin typeface="Arial"/>
                          <a:cs typeface="Arial"/>
                        </a:rPr>
                        <a:t>a</a:t>
                      </a:r>
                      <a:r>
                        <a:rPr sz="2000" b="1" spc="0" dirty="0" smtClean="0">
                          <a:solidFill>
                            <a:srgbClr val="292934"/>
                          </a:solidFill>
                          <a:latin typeface="Arial"/>
                          <a:cs typeface="Arial"/>
                        </a:rPr>
                        <a:t>ls</a:t>
                      </a:r>
                      <a:endParaRPr sz="2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E6F2"/>
                    </a:solidFill>
                  </a:tcPr>
                </a:tc>
                <a:tc>
                  <a:txBody>
                    <a:bodyPr/>
                    <a:lstStyle/>
                    <a:p>
                      <a:pPr marL="84455" marR="621030">
                        <a:lnSpc>
                          <a:spcPct val="100000"/>
                        </a:lnSpc>
                      </a:pPr>
                      <a:r>
                        <a:rPr sz="2000" spc="-5" dirty="0" smtClean="0">
                          <a:solidFill>
                            <a:srgbClr val="292934"/>
                          </a:solidFill>
                          <a:latin typeface="Arial"/>
                          <a:cs typeface="Arial"/>
                        </a:rPr>
                        <a:t>C</a:t>
                      </a:r>
                      <a:r>
                        <a:rPr sz="2000" spc="5" dirty="0" smtClean="0">
                          <a:solidFill>
                            <a:srgbClr val="292934"/>
                          </a:solidFill>
                          <a:latin typeface="Arial"/>
                          <a:cs typeface="Arial"/>
                        </a:rPr>
                        <a:t>us</a:t>
                      </a:r>
                      <a:r>
                        <a:rPr sz="2000" spc="0" dirty="0" smtClean="0">
                          <a:solidFill>
                            <a:srgbClr val="292934"/>
                          </a:solidFill>
                          <a:latin typeface="Arial"/>
                          <a:cs typeface="Arial"/>
                        </a:rPr>
                        <a:t>t</a:t>
                      </a:r>
                      <a:r>
                        <a:rPr sz="2000" spc="5" dirty="0" smtClean="0">
                          <a:solidFill>
                            <a:srgbClr val="292934"/>
                          </a:solidFill>
                          <a:latin typeface="Arial"/>
                          <a:cs typeface="Arial"/>
                        </a:rPr>
                        <a:t>o</a:t>
                      </a:r>
                      <a:r>
                        <a:rPr sz="2000" spc="-5" dirty="0" smtClean="0">
                          <a:solidFill>
                            <a:srgbClr val="292934"/>
                          </a:solidFill>
                          <a:latin typeface="Arial"/>
                          <a:cs typeface="Arial"/>
                        </a:rPr>
                        <a:t>m</a:t>
                      </a:r>
                      <a:r>
                        <a:rPr sz="2000" spc="0" dirty="0" smtClean="0">
                          <a:solidFill>
                            <a:srgbClr val="292934"/>
                          </a:solidFill>
                          <a:latin typeface="Arial"/>
                          <a:cs typeface="Arial"/>
                        </a:rPr>
                        <a:t>i</a:t>
                      </a:r>
                      <a:r>
                        <a:rPr sz="2000" spc="5" dirty="0" smtClean="0">
                          <a:solidFill>
                            <a:srgbClr val="292934"/>
                          </a:solidFill>
                          <a:latin typeface="Arial"/>
                          <a:cs typeface="Arial"/>
                        </a:rPr>
                        <a:t>zab</a:t>
                      </a:r>
                      <a:r>
                        <a:rPr sz="2000" spc="0" dirty="0" smtClean="0">
                          <a:solidFill>
                            <a:srgbClr val="292934"/>
                          </a:solidFill>
                          <a:latin typeface="Arial"/>
                          <a:cs typeface="Arial"/>
                        </a:rPr>
                        <a:t>le</a:t>
                      </a:r>
                      <a:r>
                        <a:rPr sz="2000" spc="-15" dirty="0" smtClean="0">
                          <a:solidFill>
                            <a:srgbClr val="292934"/>
                          </a:solidFill>
                          <a:latin typeface="Arial"/>
                          <a:cs typeface="Arial"/>
                        </a:rPr>
                        <a:t> </a:t>
                      </a:r>
                      <a:r>
                        <a:rPr sz="2000" spc="5" dirty="0" smtClean="0">
                          <a:solidFill>
                            <a:srgbClr val="292934"/>
                          </a:solidFill>
                          <a:latin typeface="Arial"/>
                          <a:cs typeface="Arial"/>
                        </a:rPr>
                        <a:t>e</a:t>
                      </a:r>
                      <a:r>
                        <a:rPr sz="2000" spc="-20" dirty="0" smtClean="0">
                          <a:solidFill>
                            <a:srgbClr val="292934"/>
                          </a:solidFill>
                          <a:latin typeface="Arial"/>
                          <a:cs typeface="Arial"/>
                        </a:rPr>
                        <a:t>x</a:t>
                      </a:r>
                      <a:r>
                        <a:rPr sz="2000" spc="5" dirty="0" smtClean="0">
                          <a:solidFill>
                            <a:srgbClr val="292934"/>
                          </a:solidFill>
                          <a:latin typeface="Arial"/>
                          <a:cs typeface="Arial"/>
                        </a:rPr>
                        <a:t>e</a:t>
                      </a:r>
                      <a:r>
                        <a:rPr sz="2000" spc="0" dirty="0" smtClean="0">
                          <a:solidFill>
                            <a:srgbClr val="292934"/>
                          </a:solidFill>
                          <a:latin typeface="Arial"/>
                          <a:cs typeface="Arial"/>
                        </a:rPr>
                        <a:t>r</a:t>
                      </a:r>
                      <a:r>
                        <a:rPr sz="2000" spc="5" dirty="0" smtClean="0">
                          <a:solidFill>
                            <a:srgbClr val="292934"/>
                          </a:solidFill>
                          <a:latin typeface="Arial"/>
                          <a:cs typeface="Arial"/>
                        </a:rPr>
                        <a:t>c</a:t>
                      </a:r>
                      <a:r>
                        <a:rPr sz="2000" spc="0" dirty="0" smtClean="0">
                          <a:solidFill>
                            <a:srgbClr val="292934"/>
                          </a:solidFill>
                          <a:latin typeface="Arial"/>
                          <a:cs typeface="Arial"/>
                        </a:rPr>
                        <a:t>i</a:t>
                      </a:r>
                      <a:r>
                        <a:rPr sz="2000" spc="5" dirty="0" smtClean="0">
                          <a:solidFill>
                            <a:srgbClr val="292934"/>
                          </a:solidFill>
                          <a:latin typeface="Arial"/>
                          <a:cs typeface="Arial"/>
                        </a:rPr>
                        <a:t>se</a:t>
                      </a:r>
                      <a:r>
                        <a:rPr sz="2000" spc="0" dirty="0" smtClean="0">
                          <a:solidFill>
                            <a:srgbClr val="292934"/>
                          </a:solidFill>
                          <a:latin typeface="Arial"/>
                          <a:cs typeface="Arial"/>
                        </a:rPr>
                        <a:t>s</a:t>
                      </a:r>
                      <a:r>
                        <a:rPr sz="2000" spc="-15" dirty="0" smtClean="0">
                          <a:solidFill>
                            <a:srgbClr val="292934"/>
                          </a:solidFill>
                          <a:latin typeface="Arial"/>
                          <a:cs typeface="Arial"/>
                        </a:rPr>
                        <a:t> </a:t>
                      </a:r>
                      <a:r>
                        <a:rPr sz="2000" spc="5" dirty="0" smtClean="0">
                          <a:solidFill>
                            <a:srgbClr val="292934"/>
                          </a:solidFill>
                          <a:latin typeface="Arial"/>
                          <a:cs typeface="Arial"/>
                        </a:rPr>
                        <a:t>an</a:t>
                      </a:r>
                      <a:r>
                        <a:rPr sz="2000" spc="0" dirty="0" smtClean="0">
                          <a:solidFill>
                            <a:srgbClr val="292934"/>
                          </a:solidFill>
                          <a:latin typeface="Arial"/>
                          <a:cs typeface="Arial"/>
                        </a:rPr>
                        <a:t>d</a:t>
                      </a:r>
                      <a:r>
                        <a:rPr sz="2000" spc="-5" dirty="0" smtClean="0">
                          <a:solidFill>
                            <a:srgbClr val="292934"/>
                          </a:solidFill>
                          <a:latin typeface="Arial"/>
                          <a:cs typeface="Arial"/>
                        </a:rPr>
                        <a:t> </a:t>
                      </a:r>
                      <a:r>
                        <a:rPr sz="2000" spc="-20" dirty="0" smtClean="0">
                          <a:solidFill>
                            <a:srgbClr val="292934"/>
                          </a:solidFill>
                          <a:latin typeface="Arial"/>
                          <a:cs typeface="Arial"/>
                        </a:rPr>
                        <a:t>v</a:t>
                      </a:r>
                      <a:r>
                        <a:rPr sz="2000" spc="0" dirty="0" smtClean="0">
                          <a:solidFill>
                            <a:srgbClr val="292934"/>
                          </a:solidFill>
                          <a:latin typeface="Arial"/>
                          <a:cs typeface="Arial"/>
                        </a:rPr>
                        <a:t>i</a:t>
                      </a:r>
                      <a:r>
                        <a:rPr sz="2000" spc="5" dirty="0" smtClean="0">
                          <a:solidFill>
                            <a:srgbClr val="292934"/>
                          </a:solidFill>
                          <a:latin typeface="Arial"/>
                          <a:cs typeface="Arial"/>
                        </a:rPr>
                        <a:t>deo</a:t>
                      </a:r>
                      <a:r>
                        <a:rPr sz="2000" spc="0" dirty="0" smtClean="0">
                          <a:solidFill>
                            <a:srgbClr val="292934"/>
                          </a:solidFill>
                          <a:latin typeface="Arial"/>
                          <a:cs typeface="Arial"/>
                        </a:rPr>
                        <a:t>s</a:t>
                      </a:r>
                      <a:r>
                        <a:rPr sz="2000" spc="5" dirty="0" smtClean="0">
                          <a:solidFill>
                            <a:srgbClr val="292934"/>
                          </a:solidFill>
                          <a:latin typeface="Arial"/>
                          <a:cs typeface="Arial"/>
                        </a:rPr>
                        <a:t> </a:t>
                      </a:r>
                      <a:r>
                        <a:rPr sz="2000" spc="0" dirty="0" smtClean="0">
                          <a:solidFill>
                            <a:srgbClr val="292934"/>
                          </a:solidFill>
                          <a:latin typeface="Arial"/>
                          <a:cs typeface="Arial"/>
                        </a:rPr>
                        <a:t>t</a:t>
                      </a:r>
                      <a:r>
                        <a:rPr sz="2000" spc="5" dirty="0" smtClean="0">
                          <a:solidFill>
                            <a:srgbClr val="292934"/>
                          </a:solidFill>
                          <a:latin typeface="Arial"/>
                          <a:cs typeface="Arial"/>
                        </a:rPr>
                        <a:t>ha</a:t>
                      </a:r>
                      <a:r>
                        <a:rPr sz="2000" spc="0" dirty="0" smtClean="0">
                          <a:solidFill>
                            <a:srgbClr val="292934"/>
                          </a:solidFill>
                          <a:latin typeface="Arial"/>
                          <a:cs typeface="Arial"/>
                        </a:rPr>
                        <a:t>t</a:t>
                      </a:r>
                      <a:r>
                        <a:rPr sz="2000" spc="-20" dirty="0" smtClean="0">
                          <a:solidFill>
                            <a:srgbClr val="292934"/>
                          </a:solidFill>
                          <a:latin typeface="Arial"/>
                          <a:cs typeface="Arial"/>
                        </a:rPr>
                        <a:t> </a:t>
                      </a:r>
                      <a:r>
                        <a:rPr sz="2000" spc="5" dirty="0" smtClean="0">
                          <a:solidFill>
                            <a:srgbClr val="292934"/>
                          </a:solidFill>
                          <a:latin typeface="Arial"/>
                          <a:cs typeface="Arial"/>
                        </a:rPr>
                        <a:t>a</a:t>
                      </a:r>
                      <a:r>
                        <a:rPr sz="2000" spc="0" dirty="0" smtClean="0">
                          <a:solidFill>
                            <a:srgbClr val="292934"/>
                          </a:solidFill>
                          <a:latin typeface="Arial"/>
                          <a:cs typeface="Arial"/>
                        </a:rPr>
                        <a:t>ll</a:t>
                      </a:r>
                      <a:r>
                        <a:rPr sz="2000" spc="5" dirty="0" smtClean="0">
                          <a:solidFill>
                            <a:srgbClr val="292934"/>
                          </a:solidFill>
                          <a:latin typeface="Arial"/>
                          <a:cs typeface="Arial"/>
                        </a:rPr>
                        <a:t>o</a:t>
                      </a:r>
                      <a:r>
                        <a:rPr sz="2000" spc="0" dirty="0" smtClean="0">
                          <a:solidFill>
                            <a:srgbClr val="292934"/>
                          </a:solidFill>
                          <a:latin typeface="Arial"/>
                          <a:cs typeface="Arial"/>
                        </a:rPr>
                        <a:t>w</a:t>
                      </a:r>
                      <a:r>
                        <a:rPr sz="2000" spc="-15" dirty="0" smtClean="0">
                          <a:solidFill>
                            <a:srgbClr val="292934"/>
                          </a:solidFill>
                          <a:latin typeface="Arial"/>
                          <a:cs typeface="Arial"/>
                        </a:rPr>
                        <a:t> </a:t>
                      </a:r>
                      <a:r>
                        <a:rPr sz="2000" spc="-20" dirty="0" smtClean="0">
                          <a:solidFill>
                            <a:srgbClr val="292934"/>
                          </a:solidFill>
                          <a:latin typeface="Arial"/>
                          <a:cs typeface="Arial"/>
                        </a:rPr>
                        <a:t>y</a:t>
                      </a:r>
                      <a:r>
                        <a:rPr sz="2000" spc="5" dirty="0" smtClean="0">
                          <a:solidFill>
                            <a:srgbClr val="292934"/>
                          </a:solidFill>
                          <a:latin typeface="Arial"/>
                          <a:cs typeface="Arial"/>
                        </a:rPr>
                        <a:t>o</a:t>
                      </a:r>
                      <a:r>
                        <a:rPr sz="2000" spc="0" dirty="0" smtClean="0">
                          <a:solidFill>
                            <a:srgbClr val="292934"/>
                          </a:solidFill>
                          <a:latin typeface="Arial"/>
                          <a:cs typeface="Arial"/>
                        </a:rPr>
                        <a:t>u</a:t>
                      </a:r>
                      <a:r>
                        <a:rPr sz="2000" spc="20" dirty="0" smtClean="0">
                          <a:solidFill>
                            <a:srgbClr val="292934"/>
                          </a:solidFill>
                          <a:latin typeface="Arial"/>
                          <a:cs typeface="Arial"/>
                        </a:rPr>
                        <a:t> </a:t>
                      </a:r>
                      <a:r>
                        <a:rPr sz="2000" spc="0" dirty="0" smtClean="0">
                          <a:solidFill>
                            <a:srgbClr val="292934"/>
                          </a:solidFill>
                          <a:latin typeface="Arial"/>
                          <a:cs typeface="Arial"/>
                        </a:rPr>
                        <a:t>to</a:t>
                      </a:r>
                      <a:r>
                        <a:rPr sz="2000" spc="-15" dirty="0" smtClean="0">
                          <a:solidFill>
                            <a:srgbClr val="292934"/>
                          </a:solidFill>
                          <a:latin typeface="Arial"/>
                          <a:cs typeface="Arial"/>
                        </a:rPr>
                        <a:t> </a:t>
                      </a:r>
                      <a:r>
                        <a:rPr sz="2000" spc="0" dirty="0" smtClean="0">
                          <a:solidFill>
                            <a:srgbClr val="292934"/>
                          </a:solidFill>
                          <a:latin typeface="Arial"/>
                          <a:cs typeface="Arial"/>
                        </a:rPr>
                        <a:t>r</a:t>
                      </a:r>
                      <a:r>
                        <a:rPr sz="2000" spc="5" dirty="0" smtClean="0">
                          <a:solidFill>
                            <a:srgbClr val="292934"/>
                          </a:solidFill>
                          <a:latin typeface="Arial"/>
                          <a:cs typeface="Arial"/>
                        </a:rPr>
                        <a:t>e</a:t>
                      </a:r>
                      <a:r>
                        <a:rPr sz="2000" spc="-20" dirty="0" smtClean="0">
                          <a:solidFill>
                            <a:srgbClr val="292934"/>
                          </a:solidFill>
                          <a:latin typeface="Arial"/>
                          <a:cs typeface="Arial"/>
                        </a:rPr>
                        <a:t>v</a:t>
                      </a:r>
                      <a:r>
                        <a:rPr sz="2000" spc="0" dirty="0" smtClean="0">
                          <a:solidFill>
                            <a:srgbClr val="292934"/>
                          </a:solidFill>
                          <a:latin typeface="Arial"/>
                          <a:cs typeface="Arial"/>
                        </a:rPr>
                        <a:t>i</a:t>
                      </a:r>
                      <a:r>
                        <a:rPr sz="2000" spc="5" dirty="0" smtClean="0">
                          <a:solidFill>
                            <a:srgbClr val="292934"/>
                          </a:solidFill>
                          <a:latin typeface="Arial"/>
                          <a:cs typeface="Arial"/>
                        </a:rPr>
                        <a:t>ew concep</a:t>
                      </a:r>
                      <a:r>
                        <a:rPr sz="2000" spc="0" dirty="0" smtClean="0">
                          <a:solidFill>
                            <a:srgbClr val="292934"/>
                          </a:solidFill>
                          <a:latin typeface="Arial"/>
                          <a:cs typeface="Arial"/>
                        </a:rPr>
                        <a:t>ts</a:t>
                      </a:r>
                      <a:r>
                        <a:rPr sz="2000" spc="-40" dirty="0" smtClean="0">
                          <a:solidFill>
                            <a:srgbClr val="292934"/>
                          </a:solidFill>
                          <a:latin typeface="Arial"/>
                          <a:cs typeface="Arial"/>
                        </a:rPr>
                        <a:t> </a:t>
                      </a:r>
                      <a:r>
                        <a:rPr sz="2000" spc="5" dirty="0" smtClean="0">
                          <a:solidFill>
                            <a:srgbClr val="292934"/>
                          </a:solidFill>
                          <a:latin typeface="Arial"/>
                          <a:cs typeface="Arial"/>
                        </a:rPr>
                        <a:t>an</a:t>
                      </a:r>
                      <a:r>
                        <a:rPr sz="2000" spc="0" dirty="0" smtClean="0">
                          <a:solidFill>
                            <a:srgbClr val="292934"/>
                          </a:solidFill>
                          <a:latin typeface="Arial"/>
                          <a:cs typeface="Arial"/>
                        </a:rPr>
                        <a:t>d</a:t>
                      </a:r>
                      <a:r>
                        <a:rPr sz="2000" spc="-5" dirty="0" smtClean="0">
                          <a:solidFill>
                            <a:srgbClr val="292934"/>
                          </a:solidFill>
                          <a:latin typeface="Arial"/>
                          <a:cs typeface="Arial"/>
                        </a:rPr>
                        <a:t> </a:t>
                      </a:r>
                      <a:r>
                        <a:rPr sz="2000" spc="0" dirty="0" smtClean="0">
                          <a:solidFill>
                            <a:srgbClr val="292934"/>
                          </a:solidFill>
                          <a:latin typeface="Arial"/>
                          <a:cs typeface="Arial"/>
                        </a:rPr>
                        <a:t>f</a:t>
                      </a:r>
                      <a:r>
                        <a:rPr sz="2000" spc="5" dirty="0" smtClean="0">
                          <a:solidFill>
                            <a:srgbClr val="292934"/>
                          </a:solidFill>
                          <a:latin typeface="Arial"/>
                          <a:cs typeface="Arial"/>
                        </a:rPr>
                        <a:t>ocu</a:t>
                      </a:r>
                      <a:r>
                        <a:rPr sz="2000" spc="0" dirty="0" smtClean="0">
                          <a:solidFill>
                            <a:srgbClr val="292934"/>
                          </a:solidFill>
                          <a:latin typeface="Arial"/>
                          <a:cs typeface="Arial"/>
                        </a:rPr>
                        <a:t>s</a:t>
                      </a:r>
                      <a:r>
                        <a:rPr sz="2000" spc="-15" dirty="0" smtClean="0">
                          <a:solidFill>
                            <a:srgbClr val="292934"/>
                          </a:solidFill>
                          <a:latin typeface="Arial"/>
                          <a:cs typeface="Arial"/>
                        </a:rPr>
                        <a:t> </a:t>
                      </a:r>
                      <a:r>
                        <a:rPr sz="2000" spc="-20" dirty="0" smtClean="0">
                          <a:solidFill>
                            <a:srgbClr val="292934"/>
                          </a:solidFill>
                          <a:latin typeface="Arial"/>
                          <a:cs typeface="Arial"/>
                        </a:rPr>
                        <a:t>y</a:t>
                      </a:r>
                      <a:r>
                        <a:rPr sz="2000" spc="5" dirty="0" smtClean="0">
                          <a:solidFill>
                            <a:srgbClr val="292934"/>
                          </a:solidFill>
                          <a:latin typeface="Arial"/>
                          <a:cs typeface="Arial"/>
                        </a:rPr>
                        <a:t>ou</a:t>
                      </a:r>
                      <a:r>
                        <a:rPr sz="2000" spc="0" dirty="0" smtClean="0">
                          <a:solidFill>
                            <a:srgbClr val="292934"/>
                          </a:solidFill>
                          <a:latin typeface="Arial"/>
                          <a:cs typeface="Arial"/>
                        </a:rPr>
                        <a:t>r</a:t>
                      </a:r>
                      <a:r>
                        <a:rPr sz="2000" spc="5" dirty="0" smtClean="0">
                          <a:solidFill>
                            <a:srgbClr val="292934"/>
                          </a:solidFill>
                          <a:latin typeface="Arial"/>
                          <a:cs typeface="Arial"/>
                        </a:rPr>
                        <a:t> p</a:t>
                      </a:r>
                      <a:r>
                        <a:rPr sz="2000" spc="0" dirty="0" smtClean="0">
                          <a:solidFill>
                            <a:srgbClr val="292934"/>
                          </a:solidFill>
                          <a:latin typeface="Arial"/>
                          <a:cs typeface="Arial"/>
                        </a:rPr>
                        <a:t>r</a:t>
                      </a:r>
                      <a:r>
                        <a:rPr sz="2000" spc="5" dirty="0" smtClean="0">
                          <a:solidFill>
                            <a:srgbClr val="292934"/>
                          </a:solidFill>
                          <a:latin typeface="Arial"/>
                          <a:cs typeface="Arial"/>
                        </a:rPr>
                        <a:t>ac</a:t>
                      </a:r>
                      <a:r>
                        <a:rPr sz="2000" spc="0" dirty="0" smtClean="0">
                          <a:solidFill>
                            <a:srgbClr val="292934"/>
                          </a:solidFill>
                          <a:latin typeface="Arial"/>
                          <a:cs typeface="Arial"/>
                        </a:rPr>
                        <a:t>ti</a:t>
                      </a:r>
                      <a:r>
                        <a:rPr sz="2000" spc="5" dirty="0" smtClean="0">
                          <a:solidFill>
                            <a:srgbClr val="292934"/>
                          </a:solidFill>
                          <a:latin typeface="Arial"/>
                          <a:cs typeface="Arial"/>
                        </a:rPr>
                        <a:t>ce</a:t>
                      </a:r>
                      <a:endParaRPr sz="2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E6F2"/>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Additional Prep</a:t>
            </a:r>
            <a:endParaRPr lang="en-US" dirty="0"/>
          </a:p>
        </p:txBody>
      </p:sp>
      <p:sp>
        <p:nvSpPr>
          <p:cNvPr id="2" name="Content Placeholder 1"/>
          <p:cNvSpPr>
            <a:spLocks noGrp="1"/>
          </p:cNvSpPr>
          <p:nvPr>
            <p:ph idx="1"/>
          </p:nvPr>
        </p:nvSpPr>
        <p:spPr/>
        <p:txBody>
          <a:bodyPr/>
          <a:lstStyle/>
          <a:p>
            <a:r>
              <a:rPr lang="en-US" dirty="0" smtClean="0"/>
              <a:t>Choices 360</a:t>
            </a:r>
          </a:p>
          <a:p>
            <a:pPr marL="109728" indent="0">
              <a:buNone/>
            </a:pPr>
            <a:r>
              <a:rPr lang="en-US" dirty="0" smtClean="0">
                <a:hlinkClick r:id="rId2"/>
              </a:rPr>
              <a:t>https://</a:t>
            </a:r>
            <a:r>
              <a:rPr lang="en-US" dirty="0">
                <a:hlinkClick r:id="rId2"/>
              </a:rPr>
              <a:t>www.dodea.edu/choices360</a:t>
            </a:r>
            <a:r>
              <a:rPr lang="en-US" dirty="0" smtClean="0">
                <a:hlinkClick r:id="rId2"/>
              </a:rPr>
              <a:t>/</a:t>
            </a:r>
            <a:endParaRPr lang="en-US" dirty="0" smtClean="0"/>
          </a:p>
          <a:p>
            <a:endParaRPr lang="en-US" dirty="0"/>
          </a:p>
          <a:p>
            <a:r>
              <a:rPr lang="en-US" dirty="0" smtClean="0"/>
              <a:t>Mr. Shaver’s tutoring</a:t>
            </a:r>
          </a:p>
          <a:p>
            <a:pPr marL="109728" indent="0">
              <a:buNone/>
            </a:pPr>
            <a:r>
              <a:rPr lang="en-US" dirty="0" smtClean="0"/>
              <a:t>M&amp;W ( 14:15 and 15:15)</a:t>
            </a:r>
          </a:p>
          <a:p>
            <a:endParaRPr lang="en-US" dirty="0"/>
          </a:p>
          <a:p>
            <a:r>
              <a:rPr lang="en-US" dirty="0" smtClean="0"/>
              <a:t>Princeton Review</a:t>
            </a:r>
          </a:p>
          <a:p>
            <a:pPr marL="109728" indent="0">
              <a:buNone/>
            </a:pPr>
            <a:r>
              <a:rPr lang="en-US" dirty="0">
                <a:hlinkClick r:id="rId3"/>
              </a:rPr>
              <a:t>https://www.princetonreview.com/</a:t>
            </a:r>
            <a:endParaRPr lang="en-US" dirty="0"/>
          </a:p>
        </p:txBody>
      </p:sp>
    </p:spTree>
    <p:extLst>
      <p:ext uri="{BB962C8B-B14F-4D97-AF65-F5344CB8AC3E}">
        <p14:creationId xmlns:p14="http://schemas.microsoft.com/office/powerpoint/2010/main" val="443557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50988" y="5341242"/>
            <a:ext cx="6248400" cy="1251538"/>
          </a:xfrm>
          <a:custGeom>
            <a:avLst/>
            <a:gdLst/>
            <a:ahLst/>
            <a:cxnLst/>
            <a:rect l="l" t="t" r="r" b="b"/>
            <a:pathLst>
              <a:path w="6248400" h="1251538">
                <a:moveTo>
                  <a:pt x="6081629" y="3181"/>
                </a:moveTo>
                <a:lnTo>
                  <a:pt x="6081509" y="83439"/>
                </a:lnTo>
                <a:lnTo>
                  <a:pt x="83438" y="83439"/>
                </a:lnTo>
                <a:lnTo>
                  <a:pt x="68901" y="84701"/>
                </a:lnTo>
                <a:lnTo>
                  <a:pt x="31064" y="101925"/>
                </a:lnTo>
                <a:lnTo>
                  <a:pt x="6390" y="134807"/>
                </a:lnTo>
                <a:lnTo>
                  <a:pt x="0" y="1168196"/>
                </a:lnTo>
                <a:lnTo>
                  <a:pt x="1262" y="1182737"/>
                </a:lnTo>
                <a:lnTo>
                  <a:pt x="18485" y="1220581"/>
                </a:lnTo>
                <a:lnTo>
                  <a:pt x="51362" y="1245258"/>
                </a:lnTo>
                <a:lnTo>
                  <a:pt x="79120" y="1251538"/>
                </a:lnTo>
                <a:lnTo>
                  <a:pt x="94510" y="1250371"/>
                </a:lnTo>
                <a:lnTo>
                  <a:pt x="133843" y="1234040"/>
                </a:lnTo>
                <a:lnTo>
                  <a:pt x="159394" y="1202631"/>
                </a:lnTo>
                <a:lnTo>
                  <a:pt x="166890" y="1084757"/>
                </a:lnTo>
                <a:lnTo>
                  <a:pt x="6164961" y="1084757"/>
                </a:lnTo>
                <a:lnTo>
                  <a:pt x="6205902" y="1074036"/>
                </a:lnTo>
                <a:lnTo>
                  <a:pt x="6235607" y="1045730"/>
                </a:lnTo>
                <a:lnTo>
                  <a:pt x="6248290" y="1005627"/>
                </a:lnTo>
                <a:lnTo>
                  <a:pt x="6248372" y="250329"/>
                </a:lnTo>
                <a:lnTo>
                  <a:pt x="83438" y="250329"/>
                </a:lnTo>
                <a:lnTo>
                  <a:pt x="83828" y="161216"/>
                </a:lnTo>
                <a:lnTo>
                  <a:pt x="119642" y="127948"/>
                </a:lnTo>
                <a:lnTo>
                  <a:pt x="137320" y="126984"/>
                </a:lnTo>
                <a:lnTo>
                  <a:pt x="6248386" y="126984"/>
                </a:lnTo>
                <a:lnTo>
                  <a:pt x="6248390" y="83329"/>
                </a:lnTo>
                <a:lnTo>
                  <a:pt x="6169269" y="83329"/>
                </a:lnTo>
                <a:lnTo>
                  <a:pt x="6167063" y="40673"/>
                </a:lnTo>
                <a:lnTo>
                  <a:pt x="6132556" y="40673"/>
                </a:lnTo>
                <a:lnTo>
                  <a:pt x="6115567" y="39226"/>
                </a:lnTo>
                <a:lnTo>
                  <a:pt x="6101771" y="34113"/>
                </a:lnTo>
                <a:lnTo>
                  <a:pt x="6091378" y="25975"/>
                </a:lnTo>
                <a:lnTo>
                  <a:pt x="6084595" y="15451"/>
                </a:lnTo>
                <a:lnTo>
                  <a:pt x="6081629" y="3181"/>
                </a:lnTo>
                <a:close/>
              </a:path>
              <a:path w="6248400" h="1251538">
                <a:moveTo>
                  <a:pt x="6248386" y="126984"/>
                </a:moveTo>
                <a:lnTo>
                  <a:pt x="137320" y="126984"/>
                </a:lnTo>
                <a:lnTo>
                  <a:pt x="149156" y="132998"/>
                </a:lnTo>
                <a:lnTo>
                  <a:pt x="158501" y="142714"/>
                </a:lnTo>
                <a:lnTo>
                  <a:pt x="164622" y="155620"/>
                </a:lnTo>
                <a:lnTo>
                  <a:pt x="166780" y="171209"/>
                </a:lnTo>
                <a:lnTo>
                  <a:pt x="164800" y="185529"/>
                </a:lnTo>
                <a:lnTo>
                  <a:pt x="145797" y="222338"/>
                </a:lnTo>
                <a:lnTo>
                  <a:pt x="111700" y="245422"/>
                </a:lnTo>
                <a:lnTo>
                  <a:pt x="83438" y="250329"/>
                </a:lnTo>
                <a:lnTo>
                  <a:pt x="6248372" y="250329"/>
                </a:lnTo>
                <a:lnTo>
                  <a:pt x="6248386" y="126984"/>
                </a:lnTo>
                <a:close/>
              </a:path>
              <a:path w="6248400" h="1251538">
                <a:moveTo>
                  <a:pt x="6248400" y="0"/>
                </a:moveTo>
                <a:lnTo>
                  <a:pt x="6237678" y="40947"/>
                </a:lnTo>
                <a:lnTo>
                  <a:pt x="6209373" y="70649"/>
                </a:lnTo>
                <a:lnTo>
                  <a:pt x="6169269" y="83329"/>
                </a:lnTo>
                <a:lnTo>
                  <a:pt x="6248390" y="83329"/>
                </a:lnTo>
                <a:lnTo>
                  <a:pt x="6248400" y="0"/>
                </a:lnTo>
                <a:close/>
              </a:path>
              <a:path w="6248400" h="1251538">
                <a:moveTo>
                  <a:pt x="6164961" y="0"/>
                </a:moveTo>
                <a:lnTo>
                  <a:pt x="6162507" y="14126"/>
                </a:lnTo>
                <a:lnTo>
                  <a:pt x="6155718" y="26185"/>
                </a:lnTo>
                <a:lnTo>
                  <a:pt x="6145449" y="35320"/>
                </a:lnTo>
                <a:lnTo>
                  <a:pt x="6132556" y="40673"/>
                </a:lnTo>
                <a:lnTo>
                  <a:pt x="6167063" y="40673"/>
                </a:lnTo>
                <a:lnTo>
                  <a:pt x="6164961" y="0"/>
                </a:lnTo>
                <a:close/>
              </a:path>
            </a:pathLst>
          </a:custGeom>
          <a:solidFill>
            <a:srgbClr val="FFFF00"/>
          </a:solidFill>
        </p:spPr>
        <p:txBody>
          <a:bodyPr wrap="square" lIns="0" tIns="0" rIns="0" bIns="0" rtlCol="0">
            <a:noAutofit/>
          </a:bodyPr>
          <a:lstStyle/>
          <a:p>
            <a:endParaRPr dirty="0"/>
          </a:p>
        </p:txBody>
      </p:sp>
      <p:sp>
        <p:nvSpPr>
          <p:cNvPr id="3" name="object 3"/>
          <p:cNvSpPr/>
          <p:nvPr/>
        </p:nvSpPr>
        <p:spPr>
          <a:xfrm>
            <a:off x="1634431" y="5258160"/>
            <a:ext cx="6164851" cy="333412"/>
          </a:xfrm>
          <a:custGeom>
            <a:avLst/>
            <a:gdLst/>
            <a:ahLst/>
            <a:cxnLst/>
            <a:rect l="l" t="t" r="r" b="b"/>
            <a:pathLst>
              <a:path w="6164851" h="333412">
                <a:moveTo>
                  <a:pt x="53862" y="210063"/>
                </a:moveTo>
                <a:lnTo>
                  <a:pt x="11148" y="222980"/>
                </a:lnTo>
                <a:lnTo>
                  <a:pt x="0" y="333412"/>
                </a:lnTo>
                <a:lnTo>
                  <a:pt x="14541" y="332149"/>
                </a:lnTo>
                <a:lnTo>
                  <a:pt x="52382" y="314923"/>
                </a:lnTo>
                <a:lnTo>
                  <a:pt x="77053" y="282042"/>
                </a:lnTo>
                <a:lnTo>
                  <a:pt x="83329" y="254281"/>
                </a:lnTo>
                <a:lnTo>
                  <a:pt x="81169" y="238694"/>
                </a:lnTo>
                <a:lnTo>
                  <a:pt x="75047" y="225788"/>
                </a:lnTo>
                <a:lnTo>
                  <a:pt x="65698" y="216074"/>
                </a:lnTo>
                <a:lnTo>
                  <a:pt x="53862" y="210063"/>
                </a:lnTo>
                <a:close/>
              </a:path>
              <a:path w="6164851" h="333412">
                <a:moveTo>
                  <a:pt x="6163808" y="94944"/>
                </a:moveTo>
                <a:lnTo>
                  <a:pt x="6079777" y="94944"/>
                </a:lnTo>
                <a:lnTo>
                  <a:pt x="6081509" y="166521"/>
                </a:lnTo>
                <a:lnTo>
                  <a:pt x="6122456" y="155804"/>
                </a:lnTo>
                <a:lnTo>
                  <a:pt x="6152164" y="127505"/>
                </a:lnTo>
                <a:lnTo>
                  <a:pt x="6163808" y="94944"/>
                </a:lnTo>
                <a:close/>
              </a:path>
              <a:path w="6164851" h="333412">
                <a:moveTo>
                  <a:pt x="6089267" y="0"/>
                </a:moveTo>
                <a:lnTo>
                  <a:pt x="6044868" y="9533"/>
                </a:lnTo>
                <a:lnTo>
                  <a:pt x="6013472" y="35416"/>
                </a:lnTo>
                <a:lnTo>
                  <a:pt x="5998727" y="72590"/>
                </a:lnTo>
                <a:lnTo>
                  <a:pt x="6000323" y="89973"/>
                </a:lnTo>
                <a:lnTo>
                  <a:pt x="6005452" y="104023"/>
                </a:lnTo>
                <a:lnTo>
                  <a:pt x="6013510" y="114586"/>
                </a:lnTo>
                <a:lnTo>
                  <a:pt x="6023889" y="121506"/>
                </a:lnTo>
                <a:lnTo>
                  <a:pt x="6035984" y="124628"/>
                </a:lnTo>
                <a:lnTo>
                  <a:pt x="6051397" y="122477"/>
                </a:lnTo>
                <a:lnTo>
                  <a:pt x="6064197" y="116310"/>
                </a:lnTo>
                <a:lnTo>
                  <a:pt x="6073838" y="106882"/>
                </a:lnTo>
                <a:lnTo>
                  <a:pt x="6079777" y="94944"/>
                </a:lnTo>
                <a:lnTo>
                  <a:pt x="6163808" y="94944"/>
                </a:lnTo>
                <a:lnTo>
                  <a:pt x="6154734" y="44482"/>
                </a:lnTo>
                <a:lnTo>
                  <a:pt x="6127753" y="13838"/>
                </a:lnTo>
                <a:lnTo>
                  <a:pt x="6103043" y="2465"/>
                </a:lnTo>
                <a:lnTo>
                  <a:pt x="6089267" y="0"/>
                </a:lnTo>
                <a:close/>
              </a:path>
            </a:pathLst>
          </a:custGeom>
          <a:solidFill>
            <a:srgbClr val="CDCD00"/>
          </a:solidFill>
        </p:spPr>
        <p:txBody>
          <a:bodyPr wrap="square" lIns="0" tIns="0" rIns="0" bIns="0" rtlCol="0">
            <a:noAutofit/>
          </a:bodyPr>
          <a:lstStyle/>
          <a:p>
            <a:endParaRPr dirty="0"/>
          </a:p>
        </p:txBody>
      </p:sp>
      <p:sp>
        <p:nvSpPr>
          <p:cNvPr id="4" name="object 4"/>
          <p:cNvSpPr/>
          <p:nvPr/>
        </p:nvSpPr>
        <p:spPr>
          <a:xfrm>
            <a:off x="1550987" y="5257909"/>
            <a:ext cx="6248400" cy="1334867"/>
          </a:xfrm>
          <a:custGeom>
            <a:avLst/>
            <a:gdLst/>
            <a:ahLst/>
            <a:cxnLst/>
            <a:rect l="l" t="t" r="r" b="b"/>
            <a:pathLst>
              <a:path w="6248400" h="1334867">
                <a:moveTo>
                  <a:pt x="0" y="250219"/>
                </a:moveTo>
                <a:lnTo>
                  <a:pt x="10721" y="209272"/>
                </a:lnTo>
                <a:lnTo>
                  <a:pt x="39026" y="179569"/>
                </a:lnTo>
                <a:lnTo>
                  <a:pt x="79130" y="166890"/>
                </a:lnTo>
                <a:lnTo>
                  <a:pt x="6081509" y="166780"/>
                </a:lnTo>
                <a:lnTo>
                  <a:pt x="6081509" y="83329"/>
                </a:lnTo>
                <a:lnTo>
                  <a:pt x="6092229" y="42390"/>
                </a:lnTo>
                <a:lnTo>
                  <a:pt x="6120534" y="12685"/>
                </a:lnTo>
                <a:lnTo>
                  <a:pt x="6160641" y="0"/>
                </a:lnTo>
                <a:lnTo>
                  <a:pt x="6176030" y="1167"/>
                </a:lnTo>
                <a:lnTo>
                  <a:pt x="6215360" y="17502"/>
                </a:lnTo>
                <a:lnTo>
                  <a:pt x="6240909" y="48914"/>
                </a:lnTo>
                <a:lnTo>
                  <a:pt x="6248400" y="1084647"/>
                </a:lnTo>
                <a:lnTo>
                  <a:pt x="6247137" y="1099189"/>
                </a:lnTo>
                <a:lnTo>
                  <a:pt x="6229911" y="1137030"/>
                </a:lnTo>
                <a:lnTo>
                  <a:pt x="6197030" y="1161701"/>
                </a:lnTo>
                <a:lnTo>
                  <a:pt x="166890" y="1168086"/>
                </a:lnTo>
                <a:lnTo>
                  <a:pt x="166890" y="1251538"/>
                </a:lnTo>
                <a:lnTo>
                  <a:pt x="156170" y="1292477"/>
                </a:lnTo>
                <a:lnTo>
                  <a:pt x="127865" y="1322182"/>
                </a:lnTo>
                <a:lnTo>
                  <a:pt x="87758" y="1334867"/>
                </a:lnTo>
                <a:lnTo>
                  <a:pt x="72369" y="1333700"/>
                </a:lnTo>
                <a:lnTo>
                  <a:pt x="33039" y="1317365"/>
                </a:lnTo>
                <a:lnTo>
                  <a:pt x="7490" y="1285953"/>
                </a:lnTo>
                <a:lnTo>
                  <a:pt x="355" y="1259285"/>
                </a:lnTo>
                <a:lnTo>
                  <a:pt x="0" y="250219"/>
                </a:lnTo>
                <a:close/>
              </a:path>
            </a:pathLst>
          </a:custGeom>
          <a:ln w="26428">
            <a:solidFill>
              <a:srgbClr val="6B766F"/>
            </a:solidFill>
          </a:ln>
        </p:spPr>
        <p:txBody>
          <a:bodyPr wrap="square" lIns="0" tIns="0" rIns="0" bIns="0" rtlCol="0">
            <a:noAutofit/>
          </a:bodyPr>
          <a:lstStyle/>
          <a:p>
            <a:endParaRPr dirty="0"/>
          </a:p>
        </p:txBody>
      </p:sp>
      <p:sp>
        <p:nvSpPr>
          <p:cNvPr id="5" name="object 5"/>
          <p:cNvSpPr/>
          <p:nvPr/>
        </p:nvSpPr>
        <p:spPr>
          <a:xfrm>
            <a:off x="7632496" y="5345558"/>
            <a:ext cx="166780" cy="79132"/>
          </a:xfrm>
          <a:custGeom>
            <a:avLst/>
            <a:gdLst/>
            <a:ahLst/>
            <a:cxnLst/>
            <a:rect l="l" t="t" r="r" b="b"/>
            <a:pathLst>
              <a:path w="166780" h="79132">
                <a:moveTo>
                  <a:pt x="0" y="79132"/>
                </a:moveTo>
                <a:lnTo>
                  <a:pt x="83451" y="79132"/>
                </a:lnTo>
                <a:lnTo>
                  <a:pt x="97989" y="77869"/>
                </a:lnTo>
                <a:lnTo>
                  <a:pt x="135825" y="60645"/>
                </a:lnTo>
                <a:lnTo>
                  <a:pt x="160500" y="27763"/>
                </a:lnTo>
                <a:lnTo>
                  <a:pt x="164800" y="14323"/>
                </a:lnTo>
                <a:lnTo>
                  <a:pt x="166780" y="0"/>
                </a:lnTo>
              </a:path>
            </a:pathLst>
          </a:custGeom>
          <a:ln w="26428">
            <a:solidFill>
              <a:srgbClr val="6B766F"/>
            </a:solidFill>
          </a:ln>
        </p:spPr>
        <p:txBody>
          <a:bodyPr wrap="square" lIns="0" tIns="0" rIns="0" bIns="0" rtlCol="0">
            <a:noAutofit/>
          </a:bodyPr>
          <a:lstStyle/>
          <a:p>
            <a:endParaRPr dirty="0"/>
          </a:p>
        </p:txBody>
      </p:sp>
      <p:sp>
        <p:nvSpPr>
          <p:cNvPr id="6" name="object 6"/>
          <p:cNvSpPr/>
          <p:nvPr/>
        </p:nvSpPr>
        <p:spPr>
          <a:xfrm>
            <a:off x="7632618" y="5341239"/>
            <a:ext cx="83330" cy="83451"/>
          </a:xfrm>
          <a:custGeom>
            <a:avLst/>
            <a:gdLst/>
            <a:ahLst/>
            <a:cxnLst/>
            <a:rect l="l" t="t" r="r" b="b"/>
            <a:pathLst>
              <a:path w="83330" h="83451">
                <a:moveTo>
                  <a:pt x="83330" y="83451"/>
                </a:moveTo>
                <a:lnTo>
                  <a:pt x="83330" y="0"/>
                </a:lnTo>
                <a:lnTo>
                  <a:pt x="80877" y="14131"/>
                </a:lnTo>
                <a:lnTo>
                  <a:pt x="74090" y="26192"/>
                </a:lnTo>
                <a:lnTo>
                  <a:pt x="63823" y="35328"/>
                </a:lnTo>
                <a:lnTo>
                  <a:pt x="50934" y="40684"/>
                </a:lnTo>
                <a:lnTo>
                  <a:pt x="33944" y="39238"/>
                </a:lnTo>
                <a:lnTo>
                  <a:pt x="20148" y="34128"/>
                </a:lnTo>
                <a:lnTo>
                  <a:pt x="9754" y="25992"/>
                </a:lnTo>
                <a:lnTo>
                  <a:pt x="2968" y="15469"/>
                </a:lnTo>
                <a:lnTo>
                  <a:pt x="0" y="3198"/>
                </a:lnTo>
              </a:path>
            </a:pathLst>
          </a:custGeom>
          <a:ln w="26428">
            <a:solidFill>
              <a:srgbClr val="6B766F"/>
            </a:solidFill>
          </a:ln>
        </p:spPr>
        <p:txBody>
          <a:bodyPr wrap="square" lIns="0" tIns="0" rIns="0" bIns="0" rtlCol="0">
            <a:noAutofit/>
          </a:bodyPr>
          <a:lstStyle/>
          <a:p>
            <a:endParaRPr dirty="0"/>
          </a:p>
        </p:txBody>
      </p:sp>
      <p:sp>
        <p:nvSpPr>
          <p:cNvPr id="7" name="object 7"/>
          <p:cNvSpPr/>
          <p:nvPr/>
        </p:nvSpPr>
        <p:spPr>
          <a:xfrm>
            <a:off x="1551559" y="5467454"/>
            <a:ext cx="166198" cy="124114"/>
          </a:xfrm>
          <a:custGeom>
            <a:avLst/>
            <a:gdLst/>
            <a:ahLst/>
            <a:cxnLst/>
            <a:rect l="l" t="t" r="r" b="b"/>
            <a:pathLst>
              <a:path w="166198" h="124114">
                <a:moveTo>
                  <a:pt x="82866" y="124114"/>
                </a:moveTo>
                <a:lnTo>
                  <a:pt x="82866" y="40675"/>
                </a:lnTo>
                <a:lnTo>
                  <a:pt x="102380" y="5351"/>
                </a:lnTo>
                <a:lnTo>
                  <a:pt x="115271" y="0"/>
                </a:lnTo>
                <a:lnTo>
                  <a:pt x="132260" y="1448"/>
                </a:lnTo>
                <a:lnTo>
                  <a:pt x="146056" y="6561"/>
                </a:lnTo>
                <a:lnTo>
                  <a:pt x="156449" y="14700"/>
                </a:lnTo>
                <a:lnTo>
                  <a:pt x="163233" y="25225"/>
                </a:lnTo>
                <a:lnTo>
                  <a:pt x="166198" y="37495"/>
                </a:lnTo>
                <a:lnTo>
                  <a:pt x="165017" y="52663"/>
                </a:lnTo>
                <a:lnTo>
                  <a:pt x="148481" y="91596"/>
                </a:lnTo>
                <a:lnTo>
                  <a:pt x="116706" y="116912"/>
                </a:lnTo>
                <a:lnTo>
                  <a:pt x="73896" y="122751"/>
                </a:lnTo>
                <a:lnTo>
                  <a:pt x="33708" y="107002"/>
                </a:lnTo>
                <a:lnTo>
                  <a:pt x="7633" y="76488"/>
                </a:lnTo>
                <a:lnTo>
                  <a:pt x="2746" y="63923"/>
                </a:lnTo>
                <a:lnTo>
                  <a:pt x="0" y="50478"/>
                </a:lnTo>
              </a:path>
            </a:pathLst>
          </a:custGeom>
          <a:ln w="26428">
            <a:solidFill>
              <a:srgbClr val="6B766F"/>
            </a:solidFill>
          </a:ln>
        </p:spPr>
        <p:txBody>
          <a:bodyPr wrap="square" lIns="0" tIns="0" rIns="0" bIns="0" rtlCol="0">
            <a:noAutofit/>
          </a:bodyPr>
          <a:lstStyle/>
          <a:p>
            <a:endParaRPr dirty="0"/>
          </a:p>
        </p:txBody>
      </p:sp>
      <p:sp>
        <p:nvSpPr>
          <p:cNvPr id="8" name="object 8"/>
          <p:cNvSpPr/>
          <p:nvPr/>
        </p:nvSpPr>
        <p:spPr>
          <a:xfrm>
            <a:off x="1717878" y="5508129"/>
            <a:ext cx="0" cy="917867"/>
          </a:xfrm>
          <a:custGeom>
            <a:avLst/>
            <a:gdLst/>
            <a:ahLst/>
            <a:cxnLst/>
            <a:rect l="l" t="t" r="r" b="b"/>
            <a:pathLst>
              <a:path h="917867">
                <a:moveTo>
                  <a:pt x="0" y="0"/>
                </a:moveTo>
                <a:lnTo>
                  <a:pt x="0" y="917867"/>
                </a:lnTo>
              </a:path>
            </a:pathLst>
          </a:custGeom>
          <a:ln w="26428">
            <a:solidFill>
              <a:srgbClr val="6B766F"/>
            </a:solidFill>
          </a:ln>
        </p:spPr>
        <p:txBody>
          <a:bodyPr wrap="square" lIns="0" tIns="0" rIns="0" bIns="0" rtlCol="0">
            <a:noAutofit/>
          </a:bodyPr>
          <a:lstStyle/>
          <a:p>
            <a:endParaRPr dirty="0"/>
          </a:p>
        </p:txBody>
      </p:sp>
      <p:sp>
        <p:nvSpPr>
          <p:cNvPr id="9" name="object 9"/>
          <p:cNvSpPr/>
          <p:nvPr/>
        </p:nvSpPr>
        <p:spPr>
          <a:xfrm>
            <a:off x="3536949" y="2971800"/>
            <a:ext cx="1736724" cy="1409699"/>
          </a:xfrm>
          <a:prstGeom prst="rect">
            <a:avLst/>
          </a:prstGeom>
          <a:blipFill>
            <a:blip r:embed="rId2" cstate="print"/>
            <a:stretch>
              <a:fillRect/>
            </a:stretch>
          </a:blipFill>
        </p:spPr>
        <p:txBody>
          <a:bodyPr wrap="square" lIns="0" tIns="0" rIns="0" bIns="0" rtlCol="0">
            <a:noAutofit/>
          </a:bodyPr>
          <a:lstStyle/>
          <a:p>
            <a:endParaRPr dirty="0"/>
          </a:p>
        </p:txBody>
      </p:sp>
      <p:sp>
        <p:nvSpPr>
          <p:cNvPr id="10" name="object 10"/>
          <p:cNvSpPr/>
          <p:nvPr/>
        </p:nvSpPr>
        <p:spPr>
          <a:xfrm>
            <a:off x="3713162" y="1371600"/>
            <a:ext cx="1925637" cy="1192212"/>
          </a:xfrm>
          <a:prstGeom prst="rect">
            <a:avLst/>
          </a:prstGeom>
          <a:blipFill>
            <a:blip r:embed="rId3" cstate="print"/>
            <a:stretch>
              <a:fillRect/>
            </a:stretch>
          </a:blipFill>
        </p:spPr>
        <p:txBody>
          <a:bodyPr wrap="square" lIns="0" tIns="0" rIns="0" bIns="0" rtlCol="0">
            <a:noAutofit/>
          </a:bodyPr>
          <a:lstStyle/>
          <a:p>
            <a:endParaRPr dirty="0"/>
          </a:p>
        </p:txBody>
      </p:sp>
      <p:sp>
        <p:nvSpPr>
          <p:cNvPr id="11" name="object 11"/>
          <p:cNvSpPr/>
          <p:nvPr/>
        </p:nvSpPr>
        <p:spPr>
          <a:xfrm>
            <a:off x="5943600" y="2001837"/>
            <a:ext cx="2800349" cy="1357312"/>
          </a:xfrm>
          <a:prstGeom prst="rect">
            <a:avLst/>
          </a:prstGeom>
          <a:blipFill>
            <a:blip r:embed="rId4" cstate="print"/>
            <a:stretch>
              <a:fillRect/>
            </a:stretch>
          </a:blipFill>
        </p:spPr>
        <p:txBody>
          <a:bodyPr wrap="square" lIns="0" tIns="0" rIns="0" bIns="0" rtlCol="0">
            <a:noAutofit/>
          </a:bodyPr>
          <a:lstStyle/>
          <a:p>
            <a:endParaRPr dirty="0"/>
          </a:p>
        </p:txBody>
      </p:sp>
      <p:sp>
        <p:nvSpPr>
          <p:cNvPr id="12" name="object 12"/>
          <p:cNvSpPr/>
          <p:nvPr/>
        </p:nvSpPr>
        <p:spPr>
          <a:xfrm>
            <a:off x="12700" y="4344988"/>
            <a:ext cx="4000499" cy="930274"/>
          </a:xfrm>
          <a:prstGeom prst="rect">
            <a:avLst/>
          </a:prstGeom>
          <a:blipFill>
            <a:blip r:embed="rId5" cstate="print"/>
            <a:stretch>
              <a:fillRect/>
            </a:stretch>
          </a:blipFill>
        </p:spPr>
        <p:txBody>
          <a:bodyPr wrap="square" lIns="0" tIns="0" rIns="0" bIns="0" rtlCol="0">
            <a:noAutofit/>
          </a:bodyPr>
          <a:lstStyle/>
          <a:p>
            <a:endParaRPr dirty="0"/>
          </a:p>
        </p:txBody>
      </p:sp>
      <p:sp>
        <p:nvSpPr>
          <p:cNvPr id="13" name="object 13"/>
          <p:cNvSpPr/>
          <p:nvPr/>
        </p:nvSpPr>
        <p:spPr>
          <a:xfrm>
            <a:off x="777875" y="2209800"/>
            <a:ext cx="1949449" cy="1149349"/>
          </a:xfrm>
          <a:prstGeom prst="rect">
            <a:avLst/>
          </a:prstGeom>
          <a:blipFill>
            <a:blip r:embed="rId6" cstate="print"/>
            <a:stretch>
              <a:fillRect/>
            </a:stretch>
          </a:blipFill>
        </p:spPr>
        <p:txBody>
          <a:bodyPr wrap="square" lIns="0" tIns="0" rIns="0" bIns="0" rtlCol="0">
            <a:noAutofit/>
          </a:bodyPr>
          <a:lstStyle/>
          <a:p>
            <a:endParaRPr dirty="0"/>
          </a:p>
        </p:txBody>
      </p:sp>
      <p:sp>
        <p:nvSpPr>
          <p:cNvPr id="14" name="object 14"/>
          <p:cNvSpPr/>
          <p:nvPr/>
        </p:nvSpPr>
        <p:spPr>
          <a:xfrm>
            <a:off x="5638800" y="4090987"/>
            <a:ext cx="3203574" cy="731836"/>
          </a:xfrm>
          <a:prstGeom prst="rect">
            <a:avLst/>
          </a:prstGeom>
          <a:blipFill>
            <a:blip r:embed="rId7" cstate="print"/>
            <a:stretch>
              <a:fillRect/>
            </a:stretch>
          </a:blipFill>
        </p:spPr>
        <p:txBody>
          <a:bodyPr wrap="square" lIns="0" tIns="0" rIns="0" bIns="0" rtlCol="0">
            <a:noAutofit/>
          </a:bodyPr>
          <a:lstStyle/>
          <a:p>
            <a:endParaRPr dirty="0"/>
          </a:p>
        </p:txBody>
      </p:sp>
      <p:sp>
        <p:nvSpPr>
          <p:cNvPr id="15" name="object 15"/>
          <p:cNvSpPr txBox="1">
            <a:spLocks noGrp="1"/>
          </p:cNvSpPr>
          <p:nvPr>
            <p:ph type="title"/>
          </p:nvPr>
        </p:nvSpPr>
        <p:spPr>
          <a:prstGeom prst="rect">
            <a:avLst/>
          </a:prstGeom>
        </p:spPr>
        <p:txBody>
          <a:bodyPr vert="horz" wrap="square" lIns="0" tIns="157734" rIns="0" bIns="0" rtlCol="0">
            <a:noAutofit/>
          </a:bodyPr>
          <a:lstStyle/>
          <a:p>
            <a:pPr marL="680720">
              <a:lnSpc>
                <a:spcPct val="100000"/>
              </a:lnSpc>
            </a:pPr>
            <a:r>
              <a:rPr sz="3200" b="1" spc="-100" dirty="0" smtClean="0">
                <a:solidFill>
                  <a:srgbClr val="0070C0"/>
                </a:solidFill>
                <a:latin typeface="Arial"/>
                <a:cs typeface="Arial"/>
              </a:rPr>
              <a:t>E</a:t>
            </a:r>
            <a:r>
              <a:rPr sz="3200" b="1" spc="-105" dirty="0" smtClean="0">
                <a:solidFill>
                  <a:srgbClr val="0070C0"/>
                </a:solidFill>
                <a:latin typeface="Arial"/>
                <a:cs typeface="Arial"/>
              </a:rPr>
              <a:t>x</a:t>
            </a:r>
            <a:r>
              <a:rPr sz="3200" b="1" spc="-100" dirty="0" smtClean="0">
                <a:solidFill>
                  <a:srgbClr val="0070C0"/>
                </a:solidFill>
                <a:latin typeface="Arial"/>
                <a:cs typeface="Arial"/>
              </a:rPr>
              <a:t>p</a:t>
            </a:r>
            <a:r>
              <a:rPr sz="3200" b="1" spc="-105" dirty="0" smtClean="0">
                <a:solidFill>
                  <a:srgbClr val="0070C0"/>
                </a:solidFill>
                <a:latin typeface="Arial"/>
                <a:cs typeface="Arial"/>
              </a:rPr>
              <a:t>a</a:t>
            </a:r>
            <a:r>
              <a:rPr sz="3200" b="1" spc="-100" dirty="0" smtClean="0">
                <a:solidFill>
                  <a:srgbClr val="0070C0"/>
                </a:solidFill>
                <a:latin typeface="Arial"/>
                <a:cs typeface="Arial"/>
              </a:rPr>
              <a:t>n</a:t>
            </a:r>
            <a:r>
              <a:rPr sz="3200" b="1" spc="-110" dirty="0" smtClean="0">
                <a:solidFill>
                  <a:srgbClr val="0070C0"/>
                </a:solidFill>
                <a:latin typeface="Arial"/>
                <a:cs typeface="Arial"/>
              </a:rPr>
              <a:t>d</a:t>
            </a:r>
            <a:r>
              <a:rPr sz="3200" b="1" spc="-105" dirty="0" smtClean="0">
                <a:solidFill>
                  <a:srgbClr val="0070C0"/>
                </a:solidFill>
                <a:latin typeface="Arial"/>
                <a:cs typeface="Arial"/>
              </a:rPr>
              <a:t>e</a:t>
            </a:r>
            <a:r>
              <a:rPr sz="3200" b="1" spc="0" dirty="0" smtClean="0">
                <a:solidFill>
                  <a:srgbClr val="0070C0"/>
                </a:solidFill>
                <a:latin typeface="Arial"/>
                <a:cs typeface="Arial"/>
              </a:rPr>
              <a:t>d</a:t>
            </a:r>
            <a:r>
              <a:rPr sz="3200" b="1" spc="-245" dirty="0" smtClean="0">
                <a:solidFill>
                  <a:srgbClr val="0070C0"/>
                </a:solidFill>
                <a:latin typeface="Arial"/>
                <a:cs typeface="Arial"/>
              </a:rPr>
              <a:t> </a:t>
            </a:r>
            <a:r>
              <a:rPr sz="3200" b="1" spc="-100" dirty="0" smtClean="0">
                <a:solidFill>
                  <a:srgbClr val="0070C0"/>
                </a:solidFill>
                <a:latin typeface="Arial"/>
                <a:cs typeface="Arial"/>
              </a:rPr>
              <a:t>S</a:t>
            </a:r>
            <a:r>
              <a:rPr sz="3200" b="1" spc="-105" dirty="0" smtClean="0">
                <a:solidFill>
                  <a:srgbClr val="0070C0"/>
                </a:solidFill>
                <a:latin typeface="Arial"/>
                <a:cs typeface="Arial"/>
              </a:rPr>
              <a:t>c</a:t>
            </a:r>
            <a:r>
              <a:rPr sz="3200" b="1" spc="-100" dirty="0" smtClean="0">
                <a:solidFill>
                  <a:srgbClr val="0070C0"/>
                </a:solidFill>
                <a:latin typeface="Arial"/>
                <a:cs typeface="Arial"/>
              </a:rPr>
              <a:t>hol</a:t>
            </a:r>
            <a:r>
              <a:rPr sz="3200" b="1" spc="-105" dirty="0" smtClean="0">
                <a:solidFill>
                  <a:srgbClr val="0070C0"/>
                </a:solidFill>
                <a:latin typeface="Arial"/>
                <a:cs typeface="Arial"/>
              </a:rPr>
              <a:t>a</a:t>
            </a:r>
            <a:r>
              <a:rPr sz="3200" b="1" spc="-95" dirty="0" smtClean="0">
                <a:solidFill>
                  <a:srgbClr val="0070C0"/>
                </a:solidFill>
                <a:latin typeface="Arial"/>
                <a:cs typeface="Arial"/>
              </a:rPr>
              <a:t>r</a:t>
            </a:r>
            <a:r>
              <a:rPr sz="3200" b="1" spc="-114" dirty="0" smtClean="0">
                <a:solidFill>
                  <a:srgbClr val="0070C0"/>
                </a:solidFill>
                <a:latin typeface="Arial"/>
                <a:cs typeface="Arial"/>
              </a:rPr>
              <a:t>s</a:t>
            </a:r>
            <a:r>
              <a:rPr sz="3200" b="1" spc="-110" dirty="0" smtClean="0">
                <a:solidFill>
                  <a:srgbClr val="0070C0"/>
                </a:solidFill>
                <a:latin typeface="Arial"/>
                <a:cs typeface="Arial"/>
              </a:rPr>
              <a:t>h</a:t>
            </a:r>
            <a:r>
              <a:rPr sz="3200" b="1" spc="-100" dirty="0" smtClean="0">
                <a:solidFill>
                  <a:srgbClr val="0070C0"/>
                </a:solidFill>
                <a:latin typeface="Arial"/>
                <a:cs typeface="Arial"/>
              </a:rPr>
              <a:t>i</a:t>
            </a:r>
            <a:r>
              <a:rPr sz="3200" b="1" spc="0" dirty="0" smtClean="0">
                <a:solidFill>
                  <a:srgbClr val="0070C0"/>
                </a:solidFill>
                <a:latin typeface="Arial"/>
                <a:cs typeface="Arial"/>
              </a:rPr>
              <a:t>p</a:t>
            </a:r>
            <a:r>
              <a:rPr sz="3200" b="1" spc="-245" dirty="0" smtClean="0">
                <a:solidFill>
                  <a:srgbClr val="0070C0"/>
                </a:solidFill>
                <a:latin typeface="Arial"/>
                <a:cs typeface="Arial"/>
              </a:rPr>
              <a:t> </a:t>
            </a:r>
            <a:r>
              <a:rPr sz="3200" b="1" spc="-95" dirty="0" smtClean="0">
                <a:solidFill>
                  <a:srgbClr val="0070C0"/>
                </a:solidFill>
                <a:latin typeface="Arial"/>
                <a:cs typeface="Arial"/>
              </a:rPr>
              <a:t>O</a:t>
            </a:r>
            <a:r>
              <a:rPr sz="3200" b="1" spc="-100" dirty="0" smtClean="0">
                <a:solidFill>
                  <a:srgbClr val="0070C0"/>
                </a:solidFill>
                <a:latin typeface="Arial"/>
                <a:cs typeface="Arial"/>
              </a:rPr>
              <a:t>pp</a:t>
            </a:r>
            <a:r>
              <a:rPr sz="3200" b="1" spc="-110" dirty="0" smtClean="0">
                <a:solidFill>
                  <a:srgbClr val="0070C0"/>
                </a:solidFill>
                <a:latin typeface="Arial"/>
                <a:cs typeface="Arial"/>
              </a:rPr>
              <a:t>o</a:t>
            </a:r>
            <a:r>
              <a:rPr sz="3200" b="1" spc="-95" dirty="0" smtClean="0">
                <a:solidFill>
                  <a:srgbClr val="0070C0"/>
                </a:solidFill>
                <a:latin typeface="Arial"/>
                <a:cs typeface="Arial"/>
              </a:rPr>
              <a:t>r</a:t>
            </a:r>
            <a:r>
              <a:rPr sz="3200" b="1" spc="-110" dirty="0" smtClean="0">
                <a:solidFill>
                  <a:srgbClr val="0070C0"/>
                </a:solidFill>
                <a:latin typeface="Arial"/>
                <a:cs typeface="Arial"/>
              </a:rPr>
              <a:t>tu</a:t>
            </a:r>
            <a:r>
              <a:rPr sz="3200" b="1" spc="-100" dirty="0" smtClean="0">
                <a:solidFill>
                  <a:srgbClr val="0070C0"/>
                </a:solidFill>
                <a:latin typeface="Arial"/>
                <a:cs typeface="Arial"/>
              </a:rPr>
              <a:t>n</a:t>
            </a:r>
            <a:r>
              <a:rPr sz="3200" b="1" spc="-114" dirty="0" smtClean="0">
                <a:solidFill>
                  <a:srgbClr val="0070C0"/>
                </a:solidFill>
                <a:latin typeface="Arial"/>
                <a:cs typeface="Arial"/>
              </a:rPr>
              <a:t>i</a:t>
            </a:r>
            <a:r>
              <a:rPr sz="3200" b="1" spc="-110" dirty="0" smtClean="0">
                <a:solidFill>
                  <a:srgbClr val="0070C0"/>
                </a:solidFill>
                <a:latin typeface="Arial"/>
                <a:cs typeface="Arial"/>
              </a:rPr>
              <a:t>t</a:t>
            </a:r>
            <a:r>
              <a:rPr sz="3200" b="1" spc="-100" dirty="0" smtClean="0">
                <a:solidFill>
                  <a:srgbClr val="0070C0"/>
                </a:solidFill>
                <a:latin typeface="Arial"/>
                <a:cs typeface="Arial"/>
              </a:rPr>
              <a:t>i</a:t>
            </a:r>
            <a:r>
              <a:rPr sz="3200" b="1" spc="-105" dirty="0" smtClean="0">
                <a:solidFill>
                  <a:srgbClr val="0070C0"/>
                </a:solidFill>
                <a:latin typeface="Arial"/>
                <a:cs typeface="Arial"/>
              </a:rPr>
              <a:t>e</a:t>
            </a:r>
            <a:r>
              <a:rPr sz="3200" b="1" spc="0" dirty="0" smtClean="0">
                <a:solidFill>
                  <a:srgbClr val="0070C0"/>
                </a:solidFill>
                <a:latin typeface="Arial"/>
                <a:cs typeface="Arial"/>
              </a:rPr>
              <a:t>s</a:t>
            </a:r>
            <a:endParaRPr sz="3200" dirty="0">
              <a:latin typeface="Arial"/>
              <a:cs typeface="Arial"/>
            </a:endParaRPr>
          </a:p>
        </p:txBody>
      </p:sp>
      <p:sp>
        <p:nvSpPr>
          <p:cNvPr id="16" name="object 16"/>
          <p:cNvSpPr txBox="1"/>
          <p:nvPr/>
        </p:nvSpPr>
        <p:spPr>
          <a:xfrm>
            <a:off x="2140656" y="5522467"/>
            <a:ext cx="4887595" cy="862965"/>
          </a:xfrm>
          <a:prstGeom prst="rect">
            <a:avLst/>
          </a:prstGeom>
        </p:spPr>
        <p:txBody>
          <a:bodyPr vert="horz" wrap="square" lIns="0" tIns="0" rIns="0" bIns="0" rtlCol="0">
            <a:noAutofit/>
          </a:bodyPr>
          <a:lstStyle/>
          <a:p>
            <a:pPr marL="635" algn="ctr">
              <a:lnSpc>
                <a:spcPct val="100000"/>
              </a:lnSpc>
            </a:pPr>
            <a:r>
              <a:rPr sz="2800" b="1" spc="-10" dirty="0" smtClean="0">
                <a:solidFill>
                  <a:srgbClr val="FF0000"/>
                </a:solidFill>
                <a:latin typeface="Arial"/>
                <a:cs typeface="Arial"/>
              </a:rPr>
              <a:t>I</a:t>
            </a:r>
            <a:r>
              <a:rPr sz="2800" b="1" spc="-25" dirty="0" smtClean="0">
                <a:solidFill>
                  <a:srgbClr val="FF0000"/>
                </a:solidFill>
                <a:latin typeface="Arial"/>
                <a:cs typeface="Arial"/>
              </a:rPr>
              <a:t>n</a:t>
            </a:r>
            <a:r>
              <a:rPr sz="2800" b="1" spc="-15" dirty="0" smtClean="0">
                <a:solidFill>
                  <a:srgbClr val="FF0000"/>
                </a:solidFill>
                <a:latin typeface="Arial"/>
                <a:cs typeface="Arial"/>
              </a:rPr>
              <a:t>crease</a:t>
            </a:r>
            <a:r>
              <a:rPr sz="2800" b="1" spc="-20" dirty="0" smtClean="0">
                <a:solidFill>
                  <a:srgbClr val="FF0000"/>
                </a:solidFill>
                <a:latin typeface="Arial"/>
                <a:cs typeface="Arial"/>
              </a:rPr>
              <a:t>d</a:t>
            </a:r>
            <a:r>
              <a:rPr sz="2800" b="1" spc="5" dirty="0" smtClean="0">
                <a:solidFill>
                  <a:srgbClr val="FF0000"/>
                </a:solidFill>
                <a:latin typeface="Arial"/>
                <a:cs typeface="Arial"/>
              </a:rPr>
              <a:t> </a:t>
            </a:r>
            <a:r>
              <a:rPr sz="2800" b="1" spc="-15" dirty="0" smtClean="0">
                <a:solidFill>
                  <a:srgbClr val="FF0000"/>
                </a:solidFill>
                <a:latin typeface="Arial"/>
                <a:cs typeface="Arial"/>
              </a:rPr>
              <a:t>acces</a:t>
            </a:r>
            <a:r>
              <a:rPr sz="2800" b="1" spc="-20" dirty="0" smtClean="0">
                <a:solidFill>
                  <a:srgbClr val="FF0000"/>
                </a:solidFill>
                <a:latin typeface="Arial"/>
                <a:cs typeface="Arial"/>
              </a:rPr>
              <a:t>s</a:t>
            </a:r>
            <a:r>
              <a:rPr sz="2800" b="1" spc="15" dirty="0" smtClean="0">
                <a:solidFill>
                  <a:srgbClr val="FF0000"/>
                </a:solidFill>
                <a:latin typeface="Arial"/>
                <a:cs typeface="Arial"/>
              </a:rPr>
              <a:t> </a:t>
            </a:r>
            <a:r>
              <a:rPr sz="2800" b="1" spc="-5" dirty="0" smtClean="0">
                <a:solidFill>
                  <a:srgbClr val="FF0000"/>
                </a:solidFill>
                <a:latin typeface="Arial"/>
                <a:cs typeface="Arial"/>
              </a:rPr>
              <a:t>t</a:t>
            </a:r>
            <a:r>
              <a:rPr sz="2800" b="1" spc="-20" dirty="0" smtClean="0">
                <a:solidFill>
                  <a:srgbClr val="FF0000"/>
                </a:solidFill>
                <a:latin typeface="Arial"/>
                <a:cs typeface="Arial"/>
              </a:rPr>
              <a:t>o</a:t>
            </a:r>
            <a:r>
              <a:rPr sz="2800" b="1" spc="5" dirty="0" smtClean="0">
                <a:solidFill>
                  <a:srgbClr val="FF0000"/>
                </a:solidFill>
                <a:latin typeface="Arial"/>
                <a:cs typeface="Arial"/>
              </a:rPr>
              <a:t> </a:t>
            </a:r>
            <a:r>
              <a:rPr sz="2800" b="1" spc="-25" dirty="0" smtClean="0">
                <a:solidFill>
                  <a:srgbClr val="FF0000"/>
                </a:solidFill>
                <a:latin typeface="Arial"/>
                <a:cs typeface="Arial"/>
              </a:rPr>
              <a:t>o</a:t>
            </a:r>
            <a:r>
              <a:rPr sz="2800" b="1" spc="-10" dirty="0" smtClean="0">
                <a:solidFill>
                  <a:srgbClr val="FF0000"/>
                </a:solidFill>
                <a:latin typeface="Arial"/>
                <a:cs typeface="Arial"/>
              </a:rPr>
              <a:t>ver</a:t>
            </a:r>
            <a:endParaRPr sz="2800" dirty="0">
              <a:latin typeface="Arial"/>
              <a:cs typeface="Arial"/>
            </a:endParaRPr>
          </a:p>
          <a:p>
            <a:pPr algn="ctr">
              <a:lnSpc>
                <a:spcPct val="100000"/>
              </a:lnSpc>
            </a:pPr>
            <a:r>
              <a:rPr sz="2800" b="1" spc="-15" dirty="0" smtClean="0">
                <a:solidFill>
                  <a:srgbClr val="FF0000"/>
                </a:solidFill>
                <a:latin typeface="Arial"/>
                <a:cs typeface="Arial"/>
              </a:rPr>
              <a:t>$18</a:t>
            </a:r>
            <a:r>
              <a:rPr sz="2800" b="1" spc="-20" dirty="0" smtClean="0">
                <a:solidFill>
                  <a:srgbClr val="FF0000"/>
                </a:solidFill>
                <a:latin typeface="Arial"/>
                <a:cs typeface="Arial"/>
              </a:rPr>
              <a:t>0</a:t>
            </a:r>
            <a:r>
              <a:rPr sz="2800" b="1" spc="5" dirty="0" smtClean="0">
                <a:solidFill>
                  <a:srgbClr val="FF0000"/>
                </a:solidFill>
                <a:latin typeface="Arial"/>
                <a:cs typeface="Arial"/>
              </a:rPr>
              <a:t> </a:t>
            </a:r>
            <a:r>
              <a:rPr sz="2800" b="1" spc="-30" dirty="0" smtClean="0">
                <a:solidFill>
                  <a:srgbClr val="FF0000"/>
                </a:solidFill>
                <a:latin typeface="Arial"/>
                <a:cs typeface="Arial"/>
              </a:rPr>
              <a:t>m</a:t>
            </a:r>
            <a:r>
              <a:rPr sz="2800" b="1" spc="-10" dirty="0" smtClean="0">
                <a:solidFill>
                  <a:srgbClr val="FF0000"/>
                </a:solidFill>
                <a:latin typeface="Arial"/>
                <a:cs typeface="Arial"/>
              </a:rPr>
              <a:t>illi</a:t>
            </a:r>
            <a:r>
              <a:rPr sz="2800" b="1" spc="-25" dirty="0" smtClean="0">
                <a:solidFill>
                  <a:srgbClr val="FF0000"/>
                </a:solidFill>
                <a:latin typeface="Arial"/>
                <a:cs typeface="Arial"/>
              </a:rPr>
              <a:t>o</a:t>
            </a:r>
            <a:r>
              <a:rPr sz="2800" b="1" spc="-20" dirty="0" smtClean="0">
                <a:solidFill>
                  <a:srgbClr val="FF0000"/>
                </a:solidFill>
                <a:latin typeface="Arial"/>
                <a:cs typeface="Arial"/>
              </a:rPr>
              <a:t>n</a:t>
            </a:r>
            <a:r>
              <a:rPr sz="2800" b="1" spc="-5" dirty="0" smtClean="0">
                <a:solidFill>
                  <a:srgbClr val="FF0000"/>
                </a:solidFill>
                <a:latin typeface="Arial"/>
                <a:cs typeface="Arial"/>
              </a:rPr>
              <a:t> </a:t>
            </a:r>
            <a:r>
              <a:rPr sz="2800" b="1" spc="-15" dirty="0" smtClean="0">
                <a:solidFill>
                  <a:srgbClr val="FF0000"/>
                </a:solidFill>
                <a:latin typeface="Arial"/>
                <a:cs typeface="Arial"/>
              </a:rPr>
              <a:t>in</a:t>
            </a:r>
            <a:r>
              <a:rPr sz="2800" b="1" spc="-5" dirty="0" smtClean="0">
                <a:solidFill>
                  <a:srgbClr val="FF0000"/>
                </a:solidFill>
                <a:latin typeface="Arial"/>
                <a:cs typeface="Arial"/>
              </a:rPr>
              <a:t> </a:t>
            </a:r>
            <a:r>
              <a:rPr sz="2800" b="1" spc="-15" dirty="0" smtClean="0">
                <a:solidFill>
                  <a:srgbClr val="FF0000"/>
                </a:solidFill>
                <a:latin typeface="Arial"/>
                <a:cs typeface="Arial"/>
              </a:rPr>
              <a:t>sc</a:t>
            </a:r>
            <a:r>
              <a:rPr sz="2800" b="1" spc="-25" dirty="0" smtClean="0">
                <a:solidFill>
                  <a:srgbClr val="FF0000"/>
                </a:solidFill>
                <a:latin typeface="Arial"/>
                <a:cs typeface="Arial"/>
              </a:rPr>
              <a:t>ho</a:t>
            </a:r>
            <a:r>
              <a:rPr sz="2800" b="1" spc="-10" dirty="0" smtClean="0">
                <a:solidFill>
                  <a:srgbClr val="FF0000"/>
                </a:solidFill>
                <a:latin typeface="Arial"/>
                <a:cs typeface="Arial"/>
              </a:rPr>
              <a:t>l</a:t>
            </a:r>
            <a:r>
              <a:rPr sz="2800" b="1" spc="-15" dirty="0" smtClean="0">
                <a:solidFill>
                  <a:srgbClr val="FF0000"/>
                </a:solidFill>
                <a:latin typeface="Arial"/>
                <a:cs typeface="Arial"/>
              </a:rPr>
              <a:t>ars</a:t>
            </a:r>
            <a:r>
              <a:rPr sz="2800" b="1" spc="-25" dirty="0" smtClean="0">
                <a:solidFill>
                  <a:srgbClr val="FF0000"/>
                </a:solidFill>
                <a:latin typeface="Arial"/>
                <a:cs typeface="Arial"/>
              </a:rPr>
              <a:t>h</a:t>
            </a:r>
            <a:r>
              <a:rPr sz="2800" b="1" spc="-10" dirty="0" smtClean="0">
                <a:solidFill>
                  <a:srgbClr val="FF0000"/>
                </a:solidFill>
                <a:latin typeface="Arial"/>
                <a:cs typeface="Arial"/>
              </a:rPr>
              <a:t>i</a:t>
            </a:r>
            <a:r>
              <a:rPr sz="2800" b="1" spc="-25" dirty="0" smtClean="0">
                <a:solidFill>
                  <a:srgbClr val="FF0000"/>
                </a:solidFill>
                <a:latin typeface="Arial"/>
                <a:cs typeface="Arial"/>
              </a:rPr>
              <a:t>p</a:t>
            </a:r>
            <a:r>
              <a:rPr sz="2800" b="1" spc="-10" dirty="0" smtClean="0">
                <a:solidFill>
                  <a:srgbClr val="FF0000"/>
                </a:solidFill>
                <a:latin typeface="Arial"/>
                <a:cs typeface="Arial"/>
              </a:rPr>
              <a:t>s!</a:t>
            </a:r>
            <a:endParaRPr sz="2800" dirty="0">
              <a:latin typeface="Arial"/>
              <a:cs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1808" rIns="0" bIns="0" rtlCol="0">
            <a:noAutofit/>
          </a:bodyPr>
          <a:lstStyle/>
          <a:p>
            <a:pPr marL="12700">
              <a:lnSpc>
                <a:spcPts val="4760"/>
              </a:lnSpc>
            </a:pPr>
            <a:r>
              <a:rPr sz="4000" spc="-130" dirty="0" smtClean="0">
                <a:solidFill>
                  <a:srgbClr val="D2533C"/>
                </a:solidFill>
                <a:latin typeface="Arial"/>
                <a:cs typeface="Arial"/>
              </a:rPr>
              <a:t>S</a:t>
            </a:r>
            <a:r>
              <a:rPr sz="4000" spc="-110" dirty="0" smtClean="0">
                <a:solidFill>
                  <a:srgbClr val="D2533C"/>
                </a:solidFill>
                <a:latin typeface="Arial"/>
                <a:cs typeface="Arial"/>
              </a:rPr>
              <a:t>t</a:t>
            </a:r>
            <a:r>
              <a:rPr sz="4000" spc="-125" dirty="0" smtClean="0">
                <a:solidFill>
                  <a:srgbClr val="D2533C"/>
                </a:solidFill>
                <a:latin typeface="Arial"/>
                <a:cs typeface="Arial"/>
              </a:rPr>
              <a:t>uden</a:t>
            </a:r>
            <a:r>
              <a:rPr sz="4000" spc="-15" dirty="0" smtClean="0">
                <a:solidFill>
                  <a:srgbClr val="D2533C"/>
                </a:solidFill>
                <a:latin typeface="Arial"/>
                <a:cs typeface="Arial"/>
              </a:rPr>
              <a:t>t</a:t>
            </a:r>
            <a:r>
              <a:rPr sz="4000" spc="-210" dirty="0" smtClean="0">
                <a:solidFill>
                  <a:srgbClr val="D2533C"/>
                </a:solidFill>
                <a:latin typeface="Arial"/>
                <a:cs typeface="Arial"/>
              </a:rPr>
              <a:t> </a:t>
            </a:r>
            <a:r>
              <a:rPr sz="4000" spc="-125" dirty="0" smtClean="0">
                <a:solidFill>
                  <a:srgbClr val="D2533C"/>
                </a:solidFill>
                <a:latin typeface="Arial"/>
                <a:cs typeface="Arial"/>
              </a:rPr>
              <a:t>Sea</a:t>
            </a:r>
            <a:r>
              <a:rPr sz="4000" spc="-110" dirty="0" smtClean="0">
                <a:solidFill>
                  <a:srgbClr val="D2533C"/>
                </a:solidFill>
                <a:latin typeface="Arial"/>
                <a:cs typeface="Arial"/>
              </a:rPr>
              <a:t>r</a:t>
            </a:r>
            <a:r>
              <a:rPr sz="4000" spc="-114" dirty="0" smtClean="0">
                <a:solidFill>
                  <a:srgbClr val="D2533C"/>
                </a:solidFill>
                <a:latin typeface="Arial"/>
                <a:cs typeface="Arial"/>
              </a:rPr>
              <a:t>c</a:t>
            </a:r>
            <a:r>
              <a:rPr sz="4000" spc="-25" dirty="0" smtClean="0">
                <a:solidFill>
                  <a:srgbClr val="D2533C"/>
                </a:solidFill>
                <a:latin typeface="Arial"/>
                <a:cs typeface="Arial"/>
              </a:rPr>
              <a:t>h</a:t>
            </a:r>
            <a:r>
              <a:rPr sz="4000" spc="-204" dirty="0" smtClean="0">
                <a:solidFill>
                  <a:srgbClr val="D2533C"/>
                </a:solidFill>
                <a:latin typeface="Arial"/>
                <a:cs typeface="Arial"/>
              </a:rPr>
              <a:t> </a:t>
            </a:r>
            <a:r>
              <a:rPr sz="4000" spc="-125" dirty="0" smtClean="0">
                <a:solidFill>
                  <a:srgbClr val="D2533C"/>
                </a:solidFill>
                <a:latin typeface="Arial"/>
                <a:cs typeface="Arial"/>
              </a:rPr>
              <a:t>Se</a:t>
            </a:r>
            <a:r>
              <a:rPr sz="4000" spc="-110" dirty="0" smtClean="0">
                <a:solidFill>
                  <a:srgbClr val="D2533C"/>
                </a:solidFill>
                <a:latin typeface="Arial"/>
                <a:cs typeface="Arial"/>
              </a:rPr>
              <a:t>r</a:t>
            </a:r>
            <a:r>
              <a:rPr sz="4000" spc="-114" dirty="0" smtClean="0">
                <a:solidFill>
                  <a:srgbClr val="D2533C"/>
                </a:solidFill>
                <a:latin typeface="Arial"/>
                <a:cs typeface="Arial"/>
              </a:rPr>
              <a:t>v</a:t>
            </a:r>
            <a:r>
              <a:rPr sz="4000" spc="-110" dirty="0" smtClean="0">
                <a:solidFill>
                  <a:srgbClr val="D2533C"/>
                </a:solidFill>
                <a:latin typeface="Arial"/>
                <a:cs typeface="Arial"/>
              </a:rPr>
              <a:t>ic</a:t>
            </a:r>
            <a:r>
              <a:rPr sz="4000" spc="-114" dirty="0" smtClean="0">
                <a:solidFill>
                  <a:srgbClr val="D2533C"/>
                </a:solidFill>
                <a:latin typeface="Arial"/>
                <a:cs typeface="Arial"/>
              </a:rPr>
              <a:t>e</a:t>
            </a:r>
            <a:r>
              <a:rPr sz="3975" spc="0" baseline="25157" dirty="0" smtClean="0">
                <a:solidFill>
                  <a:srgbClr val="D2533C"/>
                </a:solidFill>
                <a:latin typeface="Arial"/>
                <a:cs typeface="Arial"/>
              </a:rPr>
              <a:t>®</a:t>
            </a:r>
            <a:endParaRPr sz="3975" baseline="25157" dirty="0">
              <a:latin typeface="Arial"/>
              <a:cs typeface="Arial"/>
            </a:endParaRPr>
          </a:p>
        </p:txBody>
      </p:sp>
      <p:sp>
        <p:nvSpPr>
          <p:cNvPr id="3" name="object 3"/>
          <p:cNvSpPr txBox="1"/>
          <p:nvPr/>
        </p:nvSpPr>
        <p:spPr>
          <a:xfrm>
            <a:off x="535940" y="1640332"/>
            <a:ext cx="6212205" cy="3054985"/>
          </a:xfrm>
          <a:prstGeom prst="rect">
            <a:avLst/>
          </a:prstGeom>
        </p:spPr>
        <p:txBody>
          <a:bodyPr vert="horz" wrap="square" lIns="0" tIns="0" rIns="0" bIns="0" rtlCol="0">
            <a:noAutofit/>
          </a:bodyPr>
          <a:lstStyle/>
          <a:p>
            <a:pPr marL="12700">
              <a:lnSpc>
                <a:spcPct val="100000"/>
              </a:lnSpc>
            </a:pPr>
            <a:r>
              <a:rPr sz="1700" dirty="0" smtClean="0">
                <a:solidFill>
                  <a:srgbClr val="0065A4"/>
                </a:solidFill>
                <a:latin typeface="Arial"/>
                <a:cs typeface="Arial"/>
              </a:rPr>
              <a:t>S</a:t>
            </a:r>
            <a:r>
              <a:rPr sz="1700" spc="-10" dirty="0" smtClean="0">
                <a:solidFill>
                  <a:srgbClr val="0065A4"/>
                </a:solidFill>
                <a:latin typeface="Arial"/>
                <a:cs typeface="Arial"/>
              </a:rPr>
              <a:t>t</a:t>
            </a:r>
            <a:r>
              <a:rPr sz="1700" spc="0" dirty="0" smtClean="0">
                <a:solidFill>
                  <a:srgbClr val="0065A4"/>
                </a:solidFill>
                <a:latin typeface="Arial"/>
                <a:cs typeface="Arial"/>
              </a:rPr>
              <a:t>udent</a:t>
            </a:r>
            <a:r>
              <a:rPr sz="1700" spc="10" dirty="0" smtClean="0">
                <a:solidFill>
                  <a:srgbClr val="0065A4"/>
                </a:solidFill>
                <a:latin typeface="Arial"/>
                <a:cs typeface="Arial"/>
              </a:rPr>
              <a:t> </a:t>
            </a:r>
            <a:r>
              <a:rPr sz="1700" spc="0" dirty="0" smtClean="0">
                <a:solidFill>
                  <a:srgbClr val="0065A4"/>
                </a:solidFill>
                <a:latin typeface="Arial"/>
                <a:cs typeface="Arial"/>
              </a:rPr>
              <a:t>Sea</a:t>
            </a:r>
            <a:r>
              <a:rPr sz="1700" spc="-5" dirty="0" smtClean="0">
                <a:solidFill>
                  <a:srgbClr val="0065A4"/>
                </a:solidFill>
                <a:latin typeface="Arial"/>
                <a:cs typeface="Arial"/>
              </a:rPr>
              <a:t>r</a:t>
            </a:r>
            <a:r>
              <a:rPr sz="1700" spc="0" dirty="0" smtClean="0">
                <a:solidFill>
                  <a:srgbClr val="0065A4"/>
                </a:solidFill>
                <a:latin typeface="Arial"/>
                <a:cs typeface="Arial"/>
              </a:rPr>
              <a:t>ch</a:t>
            </a:r>
            <a:r>
              <a:rPr sz="1700" spc="5" dirty="0" smtClean="0">
                <a:solidFill>
                  <a:srgbClr val="0065A4"/>
                </a:solidFill>
                <a:latin typeface="Arial"/>
                <a:cs typeface="Arial"/>
              </a:rPr>
              <a:t> </a:t>
            </a:r>
            <a:r>
              <a:rPr sz="1700" spc="0" dirty="0" smtClean="0">
                <a:solidFill>
                  <a:srgbClr val="0065A4"/>
                </a:solidFill>
                <a:latin typeface="Arial"/>
                <a:cs typeface="Arial"/>
              </a:rPr>
              <a:t>connec</a:t>
            </a:r>
            <a:r>
              <a:rPr sz="1700" spc="-10" dirty="0" smtClean="0">
                <a:solidFill>
                  <a:srgbClr val="0065A4"/>
                </a:solidFill>
                <a:latin typeface="Arial"/>
                <a:cs typeface="Arial"/>
              </a:rPr>
              <a:t>t</a:t>
            </a:r>
            <a:r>
              <a:rPr sz="1700" spc="0" dirty="0" smtClean="0">
                <a:solidFill>
                  <a:srgbClr val="0065A4"/>
                </a:solidFill>
                <a:latin typeface="Arial"/>
                <a:cs typeface="Arial"/>
              </a:rPr>
              <a:t>s</a:t>
            </a:r>
            <a:r>
              <a:rPr sz="1700" spc="5" dirty="0" smtClean="0">
                <a:solidFill>
                  <a:srgbClr val="0065A4"/>
                </a:solidFill>
                <a:latin typeface="Arial"/>
                <a:cs typeface="Arial"/>
              </a:rPr>
              <a:t> </a:t>
            </a:r>
            <a:r>
              <a:rPr sz="1700" spc="0" dirty="0" smtClean="0">
                <a:solidFill>
                  <a:srgbClr val="0065A4"/>
                </a:solidFill>
                <a:latin typeface="Arial"/>
                <a:cs typeface="Arial"/>
              </a:rPr>
              <a:t>s</a:t>
            </a:r>
            <a:r>
              <a:rPr sz="1700" spc="-10" dirty="0" smtClean="0">
                <a:solidFill>
                  <a:srgbClr val="0065A4"/>
                </a:solidFill>
                <a:latin typeface="Arial"/>
                <a:cs typeface="Arial"/>
              </a:rPr>
              <a:t>t</a:t>
            </a:r>
            <a:r>
              <a:rPr sz="1700" spc="0" dirty="0" smtClean="0">
                <a:solidFill>
                  <a:srgbClr val="0065A4"/>
                </a:solidFill>
                <a:latin typeface="Arial"/>
                <a:cs typeface="Arial"/>
              </a:rPr>
              <a:t>uden</a:t>
            </a:r>
            <a:r>
              <a:rPr sz="1700" spc="-10" dirty="0" smtClean="0">
                <a:solidFill>
                  <a:srgbClr val="0065A4"/>
                </a:solidFill>
                <a:latin typeface="Arial"/>
                <a:cs typeface="Arial"/>
              </a:rPr>
              <a:t>t</a:t>
            </a:r>
            <a:r>
              <a:rPr sz="1700" spc="0" dirty="0" smtClean="0">
                <a:solidFill>
                  <a:srgbClr val="0065A4"/>
                </a:solidFill>
                <a:latin typeface="Arial"/>
                <a:cs typeface="Arial"/>
              </a:rPr>
              <a:t>s</a:t>
            </a:r>
            <a:r>
              <a:rPr sz="1700" spc="15" dirty="0" smtClean="0">
                <a:solidFill>
                  <a:srgbClr val="0065A4"/>
                </a:solidFill>
                <a:latin typeface="Arial"/>
                <a:cs typeface="Arial"/>
              </a:rPr>
              <a:t> </a:t>
            </a:r>
            <a:r>
              <a:rPr sz="1700" spc="-20" dirty="0" smtClean="0">
                <a:solidFill>
                  <a:srgbClr val="0065A4"/>
                </a:solidFill>
                <a:latin typeface="Arial"/>
                <a:cs typeface="Arial"/>
              </a:rPr>
              <a:t>w</a:t>
            </a:r>
            <a:r>
              <a:rPr sz="1700" spc="5" dirty="0" smtClean="0">
                <a:solidFill>
                  <a:srgbClr val="0065A4"/>
                </a:solidFill>
                <a:latin typeface="Arial"/>
                <a:cs typeface="Arial"/>
              </a:rPr>
              <a:t>i</a:t>
            </a:r>
            <a:r>
              <a:rPr sz="1700" spc="-10" dirty="0" smtClean="0">
                <a:solidFill>
                  <a:srgbClr val="0065A4"/>
                </a:solidFill>
                <a:latin typeface="Arial"/>
                <a:cs typeface="Arial"/>
              </a:rPr>
              <a:t>t</a:t>
            </a:r>
            <a:r>
              <a:rPr sz="1700" spc="0" dirty="0" smtClean="0">
                <a:solidFill>
                  <a:srgbClr val="0065A4"/>
                </a:solidFill>
                <a:latin typeface="Arial"/>
                <a:cs typeface="Arial"/>
              </a:rPr>
              <a:t>h</a:t>
            </a:r>
            <a:r>
              <a:rPr sz="1700" spc="15" dirty="0" smtClean="0">
                <a:solidFill>
                  <a:srgbClr val="0065A4"/>
                </a:solidFill>
                <a:latin typeface="Arial"/>
                <a:cs typeface="Arial"/>
              </a:rPr>
              <a:t> </a:t>
            </a:r>
            <a:r>
              <a:rPr sz="1700" spc="0" dirty="0" smtClean="0">
                <a:solidFill>
                  <a:srgbClr val="0065A4"/>
                </a:solidFill>
                <a:latin typeface="Arial"/>
                <a:cs typeface="Arial"/>
              </a:rPr>
              <a:t>over 1</a:t>
            </a:r>
            <a:r>
              <a:rPr sz="1700" spc="-10" dirty="0" smtClean="0">
                <a:solidFill>
                  <a:srgbClr val="0065A4"/>
                </a:solidFill>
                <a:latin typeface="Arial"/>
                <a:cs typeface="Arial"/>
              </a:rPr>
              <a:t>,</a:t>
            </a:r>
            <a:r>
              <a:rPr sz="1700" spc="0" dirty="0" smtClean="0">
                <a:solidFill>
                  <a:srgbClr val="0065A4"/>
                </a:solidFill>
                <a:latin typeface="Arial"/>
                <a:cs typeface="Arial"/>
              </a:rPr>
              <a:t>400</a:t>
            </a:r>
            <a:r>
              <a:rPr sz="1700" spc="5" dirty="0" smtClean="0">
                <a:solidFill>
                  <a:srgbClr val="0065A4"/>
                </a:solidFill>
                <a:latin typeface="Arial"/>
                <a:cs typeface="Arial"/>
              </a:rPr>
              <a:t> </a:t>
            </a:r>
            <a:r>
              <a:rPr sz="1700" spc="0" dirty="0" smtClean="0">
                <a:solidFill>
                  <a:srgbClr val="0065A4"/>
                </a:solidFill>
                <a:latin typeface="Arial"/>
                <a:cs typeface="Arial"/>
              </a:rPr>
              <a:t>oppo</a:t>
            </a:r>
            <a:r>
              <a:rPr sz="1700" spc="-5" dirty="0" smtClean="0">
                <a:solidFill>
                  <a:srgbClr val="0065A4"/>
                </a:solidFill>
                <a:latin typeface="Arial"/>
                <a:cs typeface="Arial"/>
              </a:rPr>
              <a:t>r</a:t>
            </a:r>
            <a:r>
              <a:rPr sz="1700" spc="-10" dirty="0" smtClean="0">
                <a:solidFill>
                  <a:srgbClr val="0065A4"/>
                </a:solidFill>
                <a:latin typeface="Arial"/>
                <a:cs typeface="Arial"/>
              </a:rPr>
              <a:t>t</a:t>
            </a:r>
            <a:r>
              <a:rPr sz="1700" spc="0" dirty="0" smtClean="0">
                <a:solidFill>
                  <a:srgbClr val="0065A4"/>
                </a:solidFill>
                <a:latin typeface="Arial"/>
                <a:cs typeface="Arial"/>
              </a:rPr>
              <a:t>un</a:t>
            </a:r>
            <a:r>
              <a:rPr sz="1700" spc="5" dirty="0" smtClean="0">
                <a:solidFill>
                  <a:srgbClr val="0065A4"/>
                </a:solidFill>
                <a:latin typeface="Arial"/>
                <a:cs typeface="Arial"/>
              </a:rPr>
              <a:t>i</a:t>
            </a:r>
            <a:r>
              <a:rPr sz="1700" spc="-10" dirty="0" smtClean="0">
                <a:solidFill>
                  <a:srgbClr val="0065A4"/>
                </a:solidFill>
                <a:latin typeface="Arial"/>
                <a:cs typeface="Arial"/>
              </a:rPr>
              <a:t>t</a:t>
            </a:r>
            <a:r>
              <a:rPr sz="1700" spc="5" dirty="0" smtClean="0">
                <a:solidFill>
                  <a:srgbClr val="0065A4"/>
                </a:solidFill>
                <a:latin typeface="Arial"/>
                <a:cs typeface="Arial"/>
              </a:rPr>
              <a:t>i</a:t>
            </a:r>
            <a:r>
              <a:rPr sz="1700" spc="0" dirty="0" smtClean="0">
                <a:solidFill>
                  <a:srgbClr val="0065A4"/>
                </a:solidFill>
                <a:latin typeface="Arial"/>
                <a:cs typeface="Arial"/>
              </a:rPr>
              <a:t>es.</a:t>
            </a:r>
            <a:endParaRPr sz="1700" dirty="0">
              <a:latin typeface="Arial"/>
              <a:cs typeface="Arial"/>
            </a:endParaRPr>
          </a:p>
          <a:p>
            <a:pPr>
              <a:lnSpc>
                <a:spcPts val="1400"/>
              </a:lnSpc>
              <a:spcBef>
                <a:spcPts val="43"/>
              </a:spcBef>
            </a:pPr>
            <a:endParaRPr sz="1400" dirty="0"/>
          </a:p>
          <a:p>
            <a:pPr marL="12700" marR="3149600" indent="0">
              <a:lnSpc>
                <a:spcPct val="100000"/>
              </a:lnSpc>
            </a:pPr>
            <a:r>
              <a:rPr sz="1300" spc="-15" dirty="0" smtClean="0">
                <a:solidFill>
                  <a:srgbClr val="292934"/>
                </a:solidFill>
                <a:latin typeface="Arial"/>
                <a:cs typeface="Arial"/>
              </a:rPr>
              <a:t>S</a:t>
            </a:r>
            <a:r>
              <a:rPr sz="1300" spc="-10" dirty="0" smtClean="0">
                <a:solidFill>
                  <a:srgbClr val="292934"/>
                </a:solidFill>
                <a:latin typeface="Arial"/>
                <a:cs typeface="Arial"/>
              </a:rPr>
              <a:t>t</a:t>
            </a:r>
            <a:r>
              <a:rPr sz="1300" spc="-15" dirty="0" smtClean="0">
                <a:solidFill>
                  <a:srgbClr val="292934"/>
                </a:solidFill>
                <a:latin typeface="Arial"/>
                <a:cs typeface="Arial"/>
              </a:rPr>
              <a:t>uden</a:t>
            </a:r>
            <a:r>
              <a:rPr sz="1300" spc="-5" dirty="0" smtClean="0">
                <a:solidFill>
                  <a:srgbClr val="292934"/>
                </a:solidFill>
                <a:latin typeface="Arial"/>
                <a:cs typeface="Arial"/>
              </a:rPr>
              <a:t>t</a:t>
            </a:r>
            <a:r>
              <a:rPr sz="1300" spc="20" dirty="0" smtClean="0">
                <a:solidFill>
                  <a:srgbClr val="292934"/>
                </a:solidFill>
                <a:latin typeface="Arial"/>
                <a:cs typeface="Arial"/>
              </a:rPr>
              <a:t> </a:t>
            </a:r>
            <a:r>
              <a:rPr sz="1300" spc="-15" dirty="0" smtClean="0">
                <a:solidFill>
                  <a:srgbClr val="292934"/>
                </a:solidFill>
                <a:latin typeface="Arial"/>
                <a:cs typeface="Arial"/>
              </a:rPr>
              <a:t>Sea</a:t>
            </a:r>
            <a:r>
              <a:rPr sz="1300" spc="-10" dirty="0" smtClean="0">
                <a:solidFill>
                  <a:srgbClr val="292934"/>
                </a:solidFill>
                <a:latin typeface="Arial"/>
                <a:cs typeface="Arial"/>
              </a:rPr>
              <a:t>rch</a:t>
            </a:r>
            <a:r>
              <a:rPr sz="1300" spc="20" dirty="0" smtClean="0">
                <a:solidFill>
                  <a:srgbClr val="292934"/>
                </a:solidFill>
                <a:latin typeface="Arial"/>
                <a:cs typeface="Arial"/>
              </a:rPr>
              <a:t> </a:t>
            </a:r>
            <a:r>
              <a:rPr sz="1300" spc="-5" dirty="0" smtClean="0">
                <a:solidFill>
                  <a:srgbClr val="292934"/>
                </a:solidFill>
                <a:latin typeface="Arial"/>
                <a:cs typeface="Arial"/>
              </a:rPr>
              <a:t>is </a:t>
            </a:r>
            <a:r>
              <a:rPr sz="1300" spc="-15" dirty="0" smtClean="0">
                <a:solidFill>
                  <a:srgbClr val="292934"/>
                </a:solidFill>
                <a:latin typeface="Arial"/>
                <a:cs typeface="Arial"/>
              </a:rPr>
              <a:t>no</a:t>
            </a:r>
            <a:r>
              <a:rPr sz="1300" spc="-10" dirty="0" smtClean="0">
                <a:solidFill>
                  <a:srgbClr val="292934"/>
                </a:solidFill>
                <a:latin typeface="Arial"/>
                <a:cs typeface="Arial"/>
              </a:rPr>
              <a:t>w</a:t>
            </a:r>
            <a:r>
              <a:rPr sz="1300" spc="20" dirty="0" smtClean="0">
                <a:solidFill>
                  <a:srgbClr val="292934"/>
                </a:solidFill>
                <a:latin typeface="Arial"/>
                <a:cs typeface="Arial"/>
              </a:rPr>
              <a:t> </a:t>
            </a:r>
            <a:r>
              <a:rPr sz="1300" spc="-15" dirty="0" smtClean="0">
                <a:solidFill>
                  <a:srgbClr val="292934"/>
                </a:solidFill>
                <a:latin typeface="Arial"/>
                <a:cs typeface="Arial"/>
              </a:rPr>
              <a:t>pa</a:t>
            </a:r>
            <a:r>
              <a:rPr sz="1300" spc="-5" dirty="0" smtClean="0">
                <a:solidFill>
                  <a:srgbClr val="292934"/>
                </a:solidFill>
                <a:latin typeface="Arial"/>
                <a:cs typeface="Arial"/>
              </a:rPr>
              <a:t>r</a:t>
            </a:r>
            <a:r>
              <a:rPr sz="1300" spc="-10" dirty="0" smtClean="0">
                <a:solidFill>
                  <a:srgbClr val="292934"/>
                </a:solidFill>
                <a:latin typeface="Arial"/>
                <a:cs typeface="Arial"/>
              </a:rPr>
              <a:t>t</a:t>
            </a:r>
            <a:r>
              <a:rPr sz="1300" spc="-15" dirty="0" smtClean="0">
                <a:solidFill>
                  <a:srgbClr val="292934"/>
                </a:solidFill>
                <a:latin typeface="Arial"/>
                <a:cs typeface="Arial"/>
              </a:rPr>
              <a:t>ne</a:t>
            </a:r>
            <a:r>
              <a:rPr sz="1300" spc="-5" dirty="0" smtClean="0">
                <a:solidFill>
                  <a:srgbClr val="292934"/>
                </a:solidFill>
                <a:latin typeface="Arial"/>
                <a:cs typeface="Arial"/>
              </a:rPr>
              <a:t>r</a:t>
            </a:r>
            <a:r>
              <a:rPr sz="1300" spc="-15" dirty="0" smtClean="0">
                <a:solidFill>
                  <a:srgbClr val="292934"/>
                </a:solidFill>
                <a:latin typeface="Arial"/>
                <a:cs typeface="Arial"/>
              </a:rPr>
              <a:t>e</a:t>
            </a:r>
            <a:r>
              <a:rPr sz="1300" spc="-10" dirty="0" smtClean="0">
                <a:solidFill>
                  <a:srgbClr val="292934"/>
                </a:solidFill>
                <a:latin typeface="Arial"/>
                <a:cs typeface="Arial"/>
              </a:rPr>
              <a:t>d</a:t>
            </a:r>
            <a:r>
              <a:rPr sz="1300" spc="30" dirty="0" smtClean="0">
                <a:solidFill>
                  <a:srgbClr val="292934"/>
                </a:solidFill>
                <a:latin typeface="Arial"/>
                <a:cs typeface="Arial"/>
              </a:rPr>
              <a:t> </a:t>
            </a:r>
            <a:r>
              <a:rPr sz="1300" spc="-25" dirty="0" smtClean="0">
                <a:solidFill>
                  <a:srgbClr val="292934"/>
                </a:solidFill>
                <a:latin typeface="Arial"/>
                <a:cs typeface="Arial"/>
              </a:rPr>
              <a:t>w</a:t>
            </a:r>
            <a:r>
              <a:rPr sz="1300" spc="-5" dirty="0" smtClean="0">
                <a:solidFill>
                  <a:srgbClr val="292934"/>
                </a:solidFill>
                <a:latin typeface="Arial"/>
                <a:cs typeface="Arial"/>
              </a:rPr>
              <a:t>i</a:t>
            </a:r>
            <a:r>
              <a:rPr sz="1300" spc="-10" dirty="0" smtClean="0">
                <a:solidFill>
                  <a:srgbClr val="292934"/>
                </a:solidFill>
                <a:latin typeface="Arial"/>
                <a:cs typeface="Arial"/>
              </a:rPr>
              <a:t>th</a:t>
            </a:r>
            <a:r>
              <a:rPr sz="1300" spc="20" dirty="0" smtClean="0">
                <a:solidFill>
                  <a:srgbClr val="292934"/>
                </a:solidFill>
                <a:latin typeface="Arial"/>
                <a:cs typeface="Arial"/>
              </a:rPr>
              <a:t> </a:t>
            </a:r>
            <a:r>
              <a:rPr sz="1300" spc="-10" dirty="0" smtClean="0">
                <a:solidFill>
                  <a:srgbClr val="292934"/>
                </a:solidFill>
                <a:latin typeface="Arial"/>
                <a:cs typeface="Arial"/>
              </a:rPr>
              <a:t>f</a:t>
            </a:r>
            <a:r>
              <a:rPr sz="1300" spc="-5" dirty="0" smtClean="0">
                <a:solidFill>
                  <a:srgbClr val="292934"/>
                </a:solidFill>
                <a:latin typeface="Arial"/>
                <a:cs typeface="Arial"/>
              </a:rPr>
              <a:t>i</a:t>
            </a:r>
            <a:r>
              <a:rPr sz="1300" spc="-25" dirty="0" smtClean="0">
                <a:solidFill>
                  <a:srgbClr val="292934"/>
                </a:solidFill>
                <a:latin typeface="Arial"/>
                <a:cs typeface="Arial"/>
              </a:rPr>
              <a:t>v</a:t>
            </a:r>
            <a:r>
              <a:rPr sz="1300" spc="-10" dirty="0" smtClean="0">
                <a:solidFill>
                  <a:srgbClr val="292934"/>
                </a:solidFill>
                <a:latin typeface="Arial"/>
                <a:cs typeface="Arial"/>
              </a:rPr>
              <a:t>e</a:t>
            </a:r>
            <a:r>
              <a:rPr sz="1300" spc="-5" dirty="0" smtClean="0">
                <a:solidFill>
                  <a:srgbClr val="292934"/>
                </a:solidFill>
                <a:latin typeface="Arial"/>
                <a:cs typeface="Arial"/>
              </a:rPr>
              <a:t> </a:t>
            </a:r>
            <a:r>
              <a:rPr sz="1300" spc="-15" dirty="0" smtClean="0">
                <a:solidFill>
                  <a:srgbClr val="292934"/>
                </a:solidFill>
                <a:latin typeface="Arial"/>
                <a:cs typeface="Arial"/>
              </a:rPr>
              <a:t>add</a:t>
            </a:r>
            <a:r>
              <a:rPr sz="1300" spc="-5" dirty="0" smtClean="0">
                <a:solidFill>
                  <a:srgbClr val="292934"/>
                </a:solidFill>
                <a:latin typeface="Arial"/>
                <a:cs typeface="Arial"/>
              </a:rPr>
              <a:t>i</a:t>
            </a:r>
            <a:r>
              <a:rPr sz="1300" spc="-10" dirty="0" smtClean="0">
                <a:solidFill>
                  <a:srgbClr val="292934"/>
                </a:solidFill>
                <a:latin typeface="Arial"/>
                <a:cs typeface="Arial"/>
              </a:rPr>
              <a:t>t</a:t>
            </a:r>
            <a:r>
              <a:rPr sz="1300" spc="-5" dirty="0" smtClean="0">
                <a:solidFill>
                  <a:srgbClr val="292934"/>
                </a:solidFill>
                <a:latin typeface="Arial"/>
                <a:cs typeface="Arial"/>
              </a:rPr>
              <a:t>i</a:t>
            </a:r>
            <a:r>
              <a:rPr sz="1300" spc="-15" dirty="0" smtClean="0">
                <a:solidFill>
                  <a:srgbClr val="292934"/>
                </a:solidFill>
                <a:latin typeface="Arial"/>
                <a:cs typeface="Arial"/>
              </a:rPr>
              <a:t>ona</a:t>
            </a:r>
            <a:r>
              <a:rPr sz="1300" spc="-5" dirty="0" smtClean="0">
                <a:solidFill>
                  <a:srgbClr val="292934"/>
                </a:solidFill>
                <a:latin typeface="Arial"/>
                <a:cs typeface="Arial"/>
              </a:rPr>
              <a:t>l</a:t>
            </a:r>
            <a:r>
              <a:rPr sz="1300" spc="35" dirty="0" smtClean="0">
                <a:solidFill>
                  <a:srgbClr val="292934"/>
                </a:solidFill>
                <a:latin typeface="Arial"/>
                <a:cs typeface="Arial"/>
              </a:rPr>
              <a:t> </a:t>
            </a:r>
            <a:r>
              <a:rPr sz="1300" spc="-10" dirty="0" smtClean="0">
                <a:solidFill>
                  <a:srgbClr val="292934"/>
                </a:solidFill>
                <a:latin typeface="Arial"/>
                <a:cs typeface="Arial"/>
              </a:rPr>
              <a:t>major</a:t>
            </a:r>
            <a:r>
              <a:rPr sz="1300" spc="20" dirty="0" smtClean="0">
                <a:solidFill>
                  <a:srgbClr val="292934"/>
                </a:solidFill>
                <a:latin typeface="Arial"/>
                <a:cs typeface="Arial"/>
              </a:rPr>
              <a:t> </a:t>
            </a:r>
            <a:r>
              <a:rPr sz="1300" spc="-10" dirty="0" smtClean="0">
                <a:solidFill>
                  <a:srgbClr val="292934"/>
                </a:solidFill>
                <a:latin typeface="Arial"/>
                <a:cs typeface="Arial"/>
              </a:rPr>
              <a:t>sch</a:t>
            </a:r>
            <a:r>
              <a:rPr sz="1300" spc="-15" dirty="0" smtClean="0">
                <a:solidFill>
                  <a:srgbClr val="292934"/>
                </a:solidFill>
                <a:latin typeface="Arial"/>
                <a:cs typeface="Arial"/>
              </a:rPr>
              <a:t>o</a:t>
            </a:r>
            <a:r>
              <a:rPr sz="1300" spc="-10" dirty="0" smtClean="0">
                <a:solidFill>
                  <a:srgbClr val="292934"/>
                </a:solidFill>
                <a:latin typeface="Arial"/>
                <a:cs typeface="Arial"/>
              </a:rPr>
              <a:t>larship</a:t>
            </a:r>
            <a:r>
              <a:rPr sz="1300" spc="30" dirty="0" smtClean="0">
                <a:solidFill>
                  <a:srgbClr val="292934"/>
                </a:solidFill>
                <a:latin typeface="Arial"/>
                <a:cs typeface="Arial"/>
              </a:rPr>
              <a:t> </a:t>
            </a:r>
            <a:r>
              <a:rPr sz="1300" spc="-10" dirty="0" smtClean="0">
                <a:solidFill>
                  <a:srgbClr val="292934"/>
                </a:solidFill>
                <a:latin typeface="Arial"/>
                <a:cs typeface="Arial"/>
              </a:rPr>
              <a:t>pr</a:t>
            </a:r>
            <a:r>
              <a:rPr sz="1300" spc="-15" dirty="0" smtClean="0">
                <a:solidFill>
                  <a:srgbClr val="292934"/>
                </a:solidFill>
                <a:latin typeface="Arial"/>
                <a:cs typeface="Arial"/>
              </a:rPr>
              <a:t>o</a:t>
            </a:r>
            <a:r>
              <a:rPr sz="1300" spc="-10" dirty="0" smtClean="0">
                <a:solidFill>
                  <a:srgbClr val="292934"/>
                </a:solidFill>
                <a:latin typeface="Arial"/>
                <a:cs typeface="Arial"/>
              </a:rPr>
              <a:t>grams:</a:t>
            </a:r>
            <a:endParaRPr sz="1300" dirty="0">
              <a:latin typeface="Arial"/>
              <a:cs typeface="Arial"/>
            </a:endParaRPr>
          </a:p>
          <a:p>
            <a:pPr>
              <a:lnSpc>
                <a:spcPts val="600"/>
              </a:lnSpc>
              <a:spcBef>
                <a:spcPts val="7"/>
              </a:spcBef>
            </a:pPr>
            <a:endParaRPr sz="600" dirty="0"/>
          </a:p>
          <a:p>
            <a:pPr>
              <a:lnSpc>
                <a:spcPts val="1000"/>
              </a:lnSpc>
            </a:pPr>
            <a:endParaRPr sz="1000" dirty="0"/>
          </a:p>
          <a:p>
            <a:pPr marL="194945" indent="-182880">
              <a:lnSpc>
                <a:spcPct val="100000"/>
              </a:lnSpc>
              <a:buClr>
                <a:srgbClr val="93A299"/>
              </a:buClr>
              <a:buSzPct val="84615"/>
              <a:buFont typeface="Arial"/>
              <a:buChar char="•"/>
              <a:tabLst>
                <a:tab pos="194945" algn="l"/>
              </a:tabLst>
            </a:pPr>
            <a:r>
              <a:rPr sz="1300" b="1" spc="-10" dirty="0" smtClean="0">
                <a:solidFill>
                  <a:srgbClr val="292934"/>
                </a:solidFill>
                <a:latin typeface="Arial"/>
                <a:cs typeface="Arial"/>
              </a:rPr>
              <a:t>Hisp</a:t>
            </a:r>
            <a:r>
              <a:rPr sz="1300" b="1" spc="-15" dirty="0" smtClean="0">
                <a:solidFill>
                  <a:srgbClr val="292934"/>
                </a:solidFill>
                <a:latin typeface="Arial"/>
                <a:cs typeface="Arial"/>
              </a:rPr>
              <a:t>a</a:t>
            </a:r>
            <a:r>
              <a:rPr sz="1300" b="1" spc="-10" dirty="0" smtClean="0">
                <a:solidFill>
                  <a:srgbClr val="292934"/>
                </a:solidFill>
                <a:latin typeface="Arial"/>
                <a:cs typeface="Arial"/>
              </a:rPr>
              <a:t>nic</a:t>
            </a:r>
            <a:r>
              <a:rPr sz="1300" b="1" spc="30" dirty="0" smtClean="0">
                <a:solidFill>
                  <a:srgbClr val="292934"/>
                </a:solidFill>
                <a:latin typeface="Arial"/>
                <a:cs typeface="Arial"/>
              </a:rPr>
              <a:t> </a:t>
            </a:r>
            <a:r>
              <a:rPr sz="1300" b="1" spc="-10" dirty="0" smtClean="0">
                <a:solidFill>
                  <a:srgbClr val="292934"/>
                </a:solidFill>
                <a:latin typeface="Arial"/>
                <a:cs typeface="Arial"/>
              </a:rPr>
              <a:t>S</a:t>
            </a:r>
            <a:r>
              <a:rPr sz="1300" b="1" spc="-15" dirty="0" smtClean="0">
                <a:solidFill>
                  <a:srgbClr val="292934"/>
                </a:solidFill>
                <a:latin typeface="Arial"/>
                <a:cs typeface="Arial"/>
              </a:rPr>
              <a:t>c</a:t>
            </a:r>
            <a:r>
              <a:rPr sz="1300" b="1" spc="-10" dirty="0" smtClean="0">
                <a:solidFill>
                  <a:srgbClr val="292934"/>
                </a:solidFill>
                <a:latin typeface="Arial"/>
                <a:cs typeface="Arial"/>
              </a:rPr>
              <a:t>holar</a:t>
            </a:r>
            <a:r>
              <a:rPr sz="1300" b="1" spc="-15" dirty="0" smtClean="0">
                <a:solidFill>
                  <a:srgbClr val="292934"/>
                </a:solidFill>
                <a:latin typeface="Arial"/>
                <a:cs typeface="Arial"/>
              </a:rPr>
              <a:t>s</a:t>
            </a:r>
            <a:r>
              <a:rPr sz="1300" b="1" spc="-10" dirty="0" smtClean="0">
                <a:solidFill>
                  <a:srgbClr val="292934"/>
                </a:solidFill>
                <a:latin typeface="Arial"/>
                <a:cs typeface="Arial"/>
              </a:rPr>
              <a:t>hip</a:t>
            </a:r>
            <a:r>
              <a:rPr sz="1300" b="1" spc="45" dirty="0" smtClean="0">
                <a:solidFill>
                  <a:srgbClr val="292934"/>
                </a:solidFill>
                <a:latin typeface="Arial"/>
                <a:cs typeface="Arial"/>
              </a:rPr>
              <a:t> </a:t>
            </a:r>
            <a:r>
              <a:rPr sz="1300" b="1" spc="-10" dirty="0" smtClean="0">
                <a:solidFill>
                  <a:srgbClr val="292934"/>
                </a:solidFill>
                <a:latin typeface="Arial"/>
                <a:cs typeface="Arial"/>
              </a:rPr>
              <a:t>Fund</a:t>
            </a:r>
            <a:endParaRPr sz="1300" dirty="0">
              <a:latin typeface="Arial"/>
              <a:cs typeface="Arial"/>
            </a:endParaRPr>
          </a:p>
          <a:p>
            <a:pPr>
              <a:lnSpc>
                <a:spcPts val="550"/>
              </a:lnSpc>
              <a:spcBef>
                <a:spcPts val="45"/>
              </a:spcBef>
              <a:buClr>
                <a:srgbClr val="93A299"/>
              </a:buClr>
              <a:buFont typeface="Arial"/>
              <a:buChar char="•"/>
            </a:pPr>
            <a:endParaRPr sz="550" dirty="0"/>
          </a:p>
          <a:p>
            <a:pPr>
              <a:lnSpc>
                <a:spcPts val="1000"/>
              </a:lnSpc>
              <a:buClr>
                <a:srgbClr val="93A299"/>
              </a:buClr>
              <a:buFont typeface="Arial"/>
              <a:buChar char="•"/>
            </a:pPr>
            <a:endParaRPr sz="1000" dirty="0"/>
          </a:p>
          <a:p>
            <a:pPr marL="195580" indent="-182880">
              <a:lnSpc>
                <a:spcPct val="100000"/>
              </a:lnSpc>
              <a:buClr>
                <a:srgbClr val="93A299"/>
              </a:buClr>
              <a:buSzPct val="84615"/>
              <a:buFont typeface="Arial"/>
              <a:buChar char="•"/>
              <a:tabLst>
                <a:tab pos="194945" algn="l"/>
              </a:tabLst>
            </a:pPr>
            <a:r>
              <a:rPr sz="1300" b="1" spc="-10" dirty="0" smtClean="0">
                <a:solidFill>
                  <a:srgbClr val="292934"/>
                </a:solidFill>
                <a:latin typeface="Arial"/>
                <a:cs typeface="Arial"/>
              </a:rPr>
              <a:t>United</a:t>
            </a:r>
            <a:r>
              <a:rPr sz="1300" b="1" spc="35" dirty="0" smtClean="0">
                <a:solidFill>
                  <a:srgbClr val="292934"/>
                </a:solidFill>
                <a:latin typeface="Arial"/>
                <a:cs typeface="Arial"/>
              </a:rPr>
              <a:t> </a:t>
            </a:r>
            <a:r>
              <a:rPr sz="1300" b="1" spc="-10" dirty="0" smtClean="0">
                <a:solidFill>
                  <a:srgbClr val="292934"/>
                </a:solidFill>
                <a:latin typeface="Arial"/>
                <a:cs typeface="Arial"/>
              </a:rPr>
              <a:t>Negro</a:t>
            </a:r>
            <a:r>
              <a:rPr sz="1300" b="1" spc="10" dirty="0" smtClean="0">
                <a:solidFill>
                  <a:srgbClr val="292934"/>
                </a:solidFill>
                <a:latin typeface="Arial"/>
                <a:cs typeface="Arial"/>
              </a:rPr>
              <a:t> </a:t>
            </a:r>
            <a:r>
              <a:rPr sz="1300" b="1" spc="-10" dirty="0" smtClean="0">
                <a:solidFill>
                  <a:srgbClr val="292934"/>
                </a:solidFill>
                <a:latin typeface="Arial"/>
                <a:cs typeface="Arial"/>
              </a:rPr>
              <a:t>College</a:t>
            </a:r>
            <a:r>
              <a:rPr sz="1300" b="1" spc="30" dirty="0" smtClean="0">
                <a:solidFill>
                  <a:srgbClr val="292934"/>
                </a:solidFill>
                <a:latin typeface="Arial"/>
                <a:cs typeface="Arial"/>
              </a:rPr>
              <a:t> </a:t>
            </a:r>
            <a:r>
              <a:rPr sz="1300" b="1" spc="-10" dirty="0" smtClean="0">
                <a:solidFill>
                  <a:srgbClr val="292934"/>
                </a:solidFill>
                <a:latin typeface="Arial"/>
                <a:cs typeface="Arial"/>
              </a:rPr>
              <a:t>Fund</a:t>
            </a:r>
            <a:endParaRPr sz="1300" dirty="0">
              <a:latin typeface="Arial"/>
              <a:cs typeface="Arial"/>
            </a:endParaRPr>
          </a:p>
          <a:p>
            <a:pPr>
              <a:lnSpc>
                <a:spcPts val="550"/>
              </a:lnSpc>
              <a:spcBef>
                <a:spcPts val="45"/>
              </a:spcBef>
              <a:buClr>
                <a:srgbClr val="93A299"/>
              </a:buClr>
              <a:buFont typeface="Arial"/>
              <a:buChar char="•"/>
            </a:pPr>
            <a:endParaRPr sz="550" dirty="0"/>
          </a:p>
          <a:p>
            <a:pPr>
              <a:lnSpc>
                <a:spcPts val="1000"/>
              </a:lnSpc>
              <a:buClr>
                <a:srgbClr val="93A299"/>
              </a:buClr>
              <a:buFont typeface="Arial"/>
              <a:buChar char="•"/>
            </a:pPr>
            <a:endParaRPr sz="1000" dirty="0"/>
          </a:p>
          <a:p>
            <a:pPr marL="195580" indent="-182880">
              <a:lnSpc>
                <a:spcPct val="100000"/>
              </a:lnSpc>
              <a:buClr>
                <a:srgbClr val="93A299"/>
              </a:buClr>
              <a:buSzPct val="84615"/>
              <a:buFont typeface="Arial"/>
              <a:buChar char="•"/>
              <a:tabLst>
                <a:tab pos="194945" algn="l"/>
              </a:tabLst>
            </a:pPr>
            <a:r>
              <a:rPr sz="1300" b="1" spc="-15" dirty="0" smtClean="0">
                <a:solidFill>
                  <a:srgbClr val="292934"/>
                </a:solidFill>
                <a:latin typeface="Arial"/>
                <a:cs typeface="Arial"/>
              </a:rPr>
              <a:t>Jac</a:t>
            </a:r>
            <a:r>
              <a:rPr sz="1300" b="1" spc="-10" dirty="0" smtClean="0">
                <a:solidFill>
                  <a:srgbClr val="292934"/>
                </a:solidFill>
                <a:latin typeface="Arial"/>
                <a:cs typeface="Arial"/>
              </a:rPr>
              <a:t>k</a:t>
            </a:r>
            <a:r>
              <a:rPr sz="1300" b="1" spc="20" dirty="0" smtClean="0">
                <a:solidFill>
                  <a:srgbClr val="292934"/>
                </a:solidFill>
                <a:latin typeface="Arial"/>
                <a:cs typeface="Arial"/>
              </a:rPr>
              <a:t> </a:t>
            </a:r>
            <a:r>
              <a:rPr sz="1300" b="1" spc="-10" dirty="0" smtClean="0">
                <a:solidFill>
                  <a:srgbClr val="292934"/>
                </a:solidFill>
                <a:latin typeface="Arial"/>
                <a:cs typeface="Arial"/>
              </a:rPr>
              <a:t>Kent</a:t>
            </a:r>
            <a:r>
              <a:rPr sz="1300" b="1" spc="20" dirty="0" smtClean="0">
                <a:solidFill>
                  <a:srgbClr val="292934"/>
                </a:solidFill>
                <a:latin typeface="Arial"/>
                <a:cs typeface="Arial"/>
              </a:rPr>
              <a:t> </a:t>
            </a:r>
            <a:r>
              <a:rPr sz="1300" b="1" spc="-10" dirty="0" smtClean="0">
                <a:solidFill>
                  <a:srgbClr val="292934"/>
                </a:solidFill>
                <a:latin typeface="Arial"/>
                <a:cs typeface="Arial"/>
              </a:rPr>
              <a:t>Coo</a:t>
            </a:r>
            <a:r>
              <a:rPr sz="1300" b="1" spc="-15" dirty="0" smtClean="0">
                <a:solidFill>
                  <a:srgbClr val="292934"/>
                </a:solidFill>
                <a:latin typeface="Arial"/>
                <a:cs typeface="Arial"/>
              </a:rPr>
              <a:t>k</a:t>
            </a:r>
            <a:r>
              <a:rPr sz="1300" b="1" spc="-10" dirty="0" smtClean="0">
                <a:solidFill>
                  <a:srgbClr val="292934"/>
                </a:solidFill>
                <a:latin typeface="Arial"/>
                <a:cs typeface="Arial"/>
              </a:rPr>
              <a:t>e</a:t>
            </a:r>
            <a:r>
              <a:rPr sz="1300" b="1" spc="20" dirty="0" smtClean="0">
                <a:solidFill>
                  <a:srgbClr val="292934"/>
                </a:solidFill>
                <a:latin typeface="Arial"/>
                <a:cs typeface="Arial"/>
              </a:rPr>
              <a:t> </a:t>
            </a:r>
            <a:r>
              <a:rPr sz="1300" b="1" spc="-10" dirty="0" smtClean="0">
                <a:solidFill>
                  <a:srgbClr val="292934"/>
                </a:solidFill>
                <a:latin typeface="Arial"/>
                <a:cs typeface="Arial"/>
              </a:rPr>
              <a:t>Found</a:t>
            </a:r>
            <a:r>
              <a:rPr sz="1300" b="1" spc="-15" dirty="0" smtClean="0">
                <a:solidFill>
                  <a:srgbClr val="292934"/>
                </a:solidFill>
                <a:latin typeface="Arial"/>
                <a:cs typeface="Arial"/>
              </a:rPr>
              <a:t>a</a:t>
            </a:r>
            <a:r>
              <a:rPr sz="1300" b="1" spc="-5" dirty="0" smtClean="0">
                <a:solidFill>
                  <a:srgbClr val="292934"/>
                </a:solidFill>
                <a:latin typeface="Arial"/>
                <a:cs typeface="Arial"/>
              </a:rPr>
              <a:t>ti</a:t>
            </a:r>
            <a:r>
              <a:rPr sz="1300" b="1" spc="0" dirty="0" smtClean="0">
                <a:solidFill>
                  <a:srgbClr val="292934"/>
                </a:solidFill>
                <a:latin typeface="Arial"/>
                <a:cs typeface="Arial"/>
              </a:rPr>
              <a:t>o</a:t>
            </a:r>
            <a:r>
              <a:rPr sz="1300" b="1" spc="-10" dirty="0" smtClean="0">
                <a:solidFill>
                  <a:srgbClr val="292934"/>
                </a:solidFill>
                <a:latin typeface="Arial"/>
                <a:cs typeface="Arial"/>
              </a:rPr>
              <a:t>n</a:t>
            </a:r>
            <a:endParaRPr sz="1300" dirty="0">
              <a:latin typeface="Arial"/>
              <a:cs typeface="Arial"/>
            </a:endParaRPr>
          </a:p>
          <a:p>
            <a:pPr>
              <a:lnSpc>
                <a:spcPts val="600"/>
              </a:lnSpc>
              <a:spcBef>
                <a:spcPts val="8"/>
              </a:spcBef>
              <a:buClr>
                <a:srgbClr val="93A299"/>
              </a:buClr>
              <a:buFont typeface="Arial"/>
              <a:buChar char="•"/>
            </a:pPr>
            <a:endParaRPr sz="600" dirty="0"/>
          </a:p>
          <a:p>
            <a:pPr>
              <a:lnSpc>
                <a:spcPts val="1000"/>
              </a:lnSpc>
              <a:buClr>
                <a:srgbClr val="93A299"/>
              </a:buClr>
              <a:buFont typeface="Arial"/>
              <a:buChar char="•"/>
            </a:pPr>
            <a:endParaRPr sz="1000" dirty="0"/>
          </a:p>
          <a:p>
            <a:pPr marL="194945" marR="3354704" indent="-182880">
              <a:lnSpc>
                <a:spcPct val="100000"/>
              </a:lnSpc>
              <a:buClr>
                <a:srgbClr val="93A299"/>
              </a:buClr>
              <a:buSzPct val="84615"/>
              <a:buFont typeface="Arial"/>
              <a:buChar char="•"/>
              <a:tabLst>
                <a:tab pos="194945" algn="l"/>
              </a:tabLst>
            </a:pPr>
            <a:r>
              <a:rPr sz="1300" b="1" spc="-50" dirty="0" smtClean="0">
                <a:solidFill>
                  <a:srgbClr val="292934"/>
                </a:solidFill>
                <a:latin typeface="Arial"/>
                <a:cs typeface="Arial"/>
              </a:rPr>
              <a:t>A</a:t>
            </a:r>
            <a:r>
              <a:rPr sz="1300" b="1" spc="-10" dirty="0" smtClean="0">
                <a:solidFill>
                  <a:srgbClr val="292934"/>
                </a:solidFill>
                <a:latin typeface="Arial"/>
                <a:cs typeface="Arial"/>
              </a:rPr>
              <a:t>si</a:t>
            </a:r>
            <a:r>
              <a:rPr sz="1300" b="1" spc="-15" dirty="0" smtClean="0">
                <a:solidFill>
                  <a:srgbClr val="292934"/>
                </a:solidFill>
                <a:latin typeface="Arial"/>
                <a:cs typeface="Arial"/>
              </a:rPr>
              <a:t>a</a:t>
            </a:r>
            <a:r>
              <a:rPr sz="1300" b="1" spc="-10" dirty="0" smtClean="0">
                <a:solidFill>
                  <a:srgbClr val="292934"/>
                </a:solidFill>
                <a:latin typeface="Arial"/>
                <a:cs typeface="Arial"/>
              </a:rPr>
              <a:t>n</a:t>
            </a:r>
            <a:r>
              <a:rPr sz="1300" b="1" spc="55" dirty="0" smtClean="0">
                <a:solidFill>
                  <a:srgbClr val="292934"/>
                </a:solidFill>
                <a:latin typeface="Arial"/>
                <a:cs typeface="Arial"/>
              </a:rPr>
              <a:t> </a:t>
            </a:r>
            <a:r>
              <a:rPr sz="1300" b="1" spc="-10" dirty="0" smtClean="0">
                <a:solidFill>
                  <a:srgbClr val="292934"/>
                </a:solidFill>
                <a:latin typeface="Arial"/>
                <a:cs typeface="Arial"/>
              </a:rPr>
              <a:t>&amp;</a:t>
            </a:r>
            <a:r>
              <a:rPr sz="1300" b="1" spc="-5" dirty="0" smtClean="0">
                <a:solidFill>
                  <a:srgbClr val="292934"/>
                </a:solidFill>
                <a:latin typeface="Arial"/>
                <a:cs typeface="Arial"/>
              </a:rPr>
              <a:t> </a:t>
            </a:r>
            <a:r>
              <a:rPr sz="1300" b="1" spc="-10" dirty="0" smtClean="0">
                <a:solidFill>
                  <a:srgbClr val="292934"/>
                </a:solidFill>
                <a:latin typeface="Arial"/>
                <a:cs typeface="Arial"/>
              </a:rPr>
              <a:t>P</a:t>
            </a:r>
            <a:r>
              <a:rPr sz="1300" b="1" spc="-15" dirty="0" smtClean="0">
                <a:solidFill>
                  <a:srgbClr val="292934"/>
                </a:solidFill>
                <a:latin typeface="Arial"/>
                <a:cs typeface="Arial"/>
              </a:rPr>
              <a:t>a</a:t>
            </a:r>
            <a:r>
              <a:rPr sz="1300" b="1" spc="-10" dirty="0" smtClean="0">
                <a:solidFill>
                  <a:srgbClr val="292934"/>
                </a:solidFill>
                <a:latin typeface="Arial"/>
                <a:cs typeface="Arial"/>
              </a:rPr>
              <a:t>cific</a:t>
            </a:r>
            <a:r>
              <a:rPr sz="1300" b="1" spc="30" dirty="0" smtClean="0">
                <a:solidFill>
                  <a:srgbClr val="292934"/>
                </a:solidFill>
                <a:latin typeface="Arial"/>
                <a:cs typeface="Arial"/>
              </a:rPr>
              <a:t> </a:t>
            </a:r>
            <a:r>
              <a:rPr sz="1300" b="1" spc="-5" dirty="0" smtClean="0">
                <a:solidFill>
                  <a:srgbClr val="292934"/>
                </a:solidFill>
                <a:latin typeface="Arial"/>
                <a:cs typeface="Arial"/>
              </a:rPr>
              <a:t>I</a:t>
            </a:r>
            <a:r>
              <a:rPr sz="1300" b="1" spc="-15" dirty="0" smtClean="0">
                <a:solidFill>
                  <a:srgbClr val="292934"/>
                </a:solidFill>
                <a:latin typeface="Arial"/>
                <a:cs typeface="Arial"/>
              </a:rPr>
              <a:t>s</a:t>
            </a:r>
            <a:r>
              <a:rPr sz="1300" b="1" spc="-10" dirty="0" smtClean="0">
                <a:solidFill>
                  <a:srgbClr val="292934"/>
                </a:solidFill>
                <a:latin typeface="Arial"/>
                <a:cs typeface="Arial"/>
              </a:rPr>
              <a:t>land</a:t>
            </a:r>
            <a:r>
              <a:rPr sz="1300" b="1" spc="-15" dirty="0" smtClean="0">
                <a:solidFill>
                  <a:srgbClr val="292934"/>
                </a:solidFill>
                <a:latin typeface="Arial"/>
                <a:cs typeface="Arial"/>
              </a:rPr>
              <a:t>e</a:t>
            </a:r>
            <a:r>
              <a:rPr sz="1300" b="1" spc="-5" dirty="0" smtClean="0">
                <a:solidFill>
                  <a:srgbClr val="292934"/>
                </a:solidFill>
                <a:latin typeface="Arial"/>
                <a:cs typeface="Arial"/>
              </a:rPr>
              <a:t>r</a:t>
            </a:r>
            <a:r>
              <a:rPr sz="1300" b="1" spc="-30" dirty="0" smtClean="0">
                <a:solidFill>
                  <a:srgbClr val="292934"/>
                </a:solidFill>
                <a:latin typeface="Arial"/>
                <a:cs typeface="Arial"/>
              </a:rPr>
              <a:t> </a:t>
            </a:r>
            <a:r>
              <a:rPr sz="1300" b="1" spc="-50" dirty="0" smtClean="0">
                <a:solidFill>
                  <a:srgbClr val="292934"/>
                </a:solidFill>
                <a:latin typeface="Arial"/>
                <a:cs typeface="Arial"/>
              </a:rPr>
              <a:t>A</a:t>
            </a:r>
            <a:r>
              <a:rPr sz="1300" b="1" spc="-10" dirty="0" smtClean="0">
                <a:solidFill>
                  <a:srgbClr val="292934"/>
                </a:solidFill>
                <a:latin typeface="Arial"/>
                <a:cs typeface="Arial"/>
              </a:rPr>
              <a:t>meric</a:t>
            </a:r>
            <a:r>
              <a:rPr sz="1300" b="1" spc="-15" dirty="0" smtClean="0">
                <a:solidFill>
                  <a:srgbClr val="292934"/>
                </a:solidFill>
                <a:latin typeface="Arial"/>
                <a:cs typeface="Arial"/>
              </a:rPr>
              <a:t>a</a:t>
            </a:r>
            <a:r>
              <a:rPr sz="1300" b="1" spc="-10" dirty="0" smtClean="0">
                <a:solidFill>
                  <a:srgbClr val="292934"/>
                </a:solidFill>
                <a:latin typeface="Arial"/>
                <a:cs typeface="Arial"/>
              </a:rPr>
              <a:t>n S</a:t>
            </a:r>
            <a:r>
              <a:rPr sz="1300" b="1" spc="-15" dirty="0" smtClean="0">
                <a:solidFill>
                  <a:srgbClr val="292934"/>
                </a:solidFill>
                <a:latin typeface="Arial"/>
                <a:cs typeface="Arial"/>
              </a:rPr>
              <a:t>c</a:t>
            </a:r>
            <a:r>
              <a:rPr sz="1300" b="1" spc="-10" dirty="0" smtClean="0">
                <a:solidFill>
                  <a:srgbClr val="292934"/>
                </a:solidFill>
                <a:latin typeface="Arial"/>
                <a:cs typeface="Arial"/>
              </a:rPr>
              <a:t>holar</a:t>
            </a:r>
            <a:r>
              <a:rPr sz="1300" b="1" spc="-15" dirty="0" smtClean="0">
                <a:solidFill>
                  <a:srgbClr val="292934"/>
                </a:solidFill>
                <a:latin typeface="Arial"/>
                <a:cs typeface="Arial"/>
              </a:rPr>
              <a:t>s</a:t>
            </a:r>
            <a:r>
              <a:rPr sz="1300" b="1" spc="-10" dirty="0" smtClean="0">
                <a:solidFill>
                  <a:srgbClr val="292934"/>
                </a:solidFill>
                <a:latin typeface="Arial"/>
                <a:cs typeface="Arial"/>
              </a:rPr>
              <a:t>hip</a:t>
            </a:r>
            <a:r>
              <a:rPr sz="1300" b="1" spc="45" dirty="0" smtClean="0">
                <a:solidFill>
                  <a:srgbClr val="292934"/>
                </a:solidFill>
                <a:latin typeface="Arial"/>
                <a:cs typeface="Arial"/>
              </a:rPr>
              <a:t> </a:t>
            </a:r>
            <a:r>
              <a:rPr sz="1300" b="1" spc="-10" dirty="0" smtClean="0">
                <a:solidFill>
                  <a:srgbClr val="292934"/>
                </a:solidFill>
                <a:latin typeface="Arial"/>
                <a:cs typeface="Arial"/>
              </a:rPr>
              <a:t>Fund</a:t>
            </a:r>
            <a:endParaRPr sz="1300" dirty="0">
              <a:latin typeface="Arial"/>
              <a:cs typeface="Arial"/>
            </a:endParaRPr>
          </a:p>
          <a:p>
            <a:pPr>
              <a:lnSpc>
                <a:spcPts val="550"/>
              </a:lnSpc>
              <a:spcBef>
                <a:spcPts val="45"/>
              </a:spcBef>
              <a:buClr>
                <a:srgbClr val="93A299"/>
              </a:buClr>
              <a:buFont typeface="Arial"/>
              <a:buChar char="•"/>
            </a:pPr>
            <a:endParaRPr sz="550" dirty="0"/>
          </a:p>
          <a:p>
            <a:pPr>
              <a:lnSpc>
                <a:spcPts val="1000"/>
              </a:lnSpc>
              <a:buClr>
                <a:srgbClr val="93A299"/>
              </a:buClr>
              <a:buFont typeface="Arial"/>
              <a:buChar char="•"/>
            </a:pPr>
            <a:endParaRPr sz="1000" dirty="0"/>
          </a:p>
          <a:p>
            <a:pPr marL="195580" indent="-182880">
              <a:lnSpc>
                <a:spcPct val="100000"/>
              </a:lnSpc>
              <a:buClr>
                <a:srgbClr val="93A299"/>
              </a:buClr>
              <a:buSzPct val="84615"/>
              <a:buFont typeface="Arial"/>
              <a:buChar char="•"/>
              <a:tabLst>
                <a:tab pos="194945" algn="l"/>
              </a:tabLst>
            </a:pPr>
            <a:r>
              <a:rPr sz="1300" b="1" spc="-50" dirty="0" smtClean="0">
                <a:solidFill>
                  <a:srgbClr val="292934"/>
                </a:solidFill>
                <a:latin typeface="Arial"/>
                <a:cs typeface="Arial"/>
              </a:rPr>
              <a:t>A</a:t>
            </a:r>
            <a:r>
              <a:rPr sz="1300" b="1" spc="-10" dirty="0" smtClean="0">
                <a:solidFill>
                  <a:srgbClr val="292934"/>
                </a:solidFill>
                <a:latin typeface="Arial"/>
                <a:cs typeface="Arial"/>
              </a:rPr>
              <a:t>meri</a:t>
            </a:r>
            <a:r>
              <a:rPr sz="1300" b="1" spc="-15" dirty="0" smtClean="0">
                <a:solidFill>
                  <a:srgbClr val="292934"/>
                </a:solidFill>
                <a:latin typeface="Arial"/>
                <a:cs typeface="Arial"/>
              </a:rPr>
              <a:t>c</a:t>
            </a:r>
            <a:r>
              <a:rPr sz="1300" b="1" spc="-10" dirty="0" smtClean="0">
                <a:solidFill>
                  <a:srgbClr val="292934"/>
                </a:solidFill>
                <a:latin typeface="Arial"/>
                <a:cs typeface="Arial"/>
              </a:rPr>
              <a:t>an</a:t>
            </a:r>
            <a:r>
              <a:rPr sz="1300" b="1" spc="55" dirty="0" smtClean="0">
                <a:solidFill>
                  <a:srgbClr val="292934"/>
                </a:solidFill>
                <a:latin typeface="Arial"/>
                <a:cs typeface="Arial"/>
              </a:rPr>
              <a:t> </a:t>
            </a:r>
            <a:r>
              <a:rPr sz="1300" b="1" spc="-10" dirty="0" smtClean="0">
                <a:solidFill>
                  <a:srgbClr val="292934"/>
                </a:solidFill>
                <a:latin typeface="Arial"/>
                <a:cs typeface="Arial"/>
              </a:rPr>
              <a:t>Indi</a:t>
            </a:r>
            <a:r>
              <a:rPr sz="1300" b="1" spc="-15" dirty="0" smtClean="0">
                <a:solidFill>
                  <a:srgbClr val="292934"/>
                </a:solidFill>
                <a:latin typeface="Arial"/>
                <a:cs typeface="Arial"/>
              </a:rPr>
              <a:t>a</a:t>
            </a:r>
            <a:r>
              <a:rPr sz="1300" b="1" spc="-10" dirty="0" smtClean="0">
                <a:solidFill>
                  <a:srgbClr val="292934"/>
                </a:solidFill>
                <a:latin typeface="Arial"/>
                <a:cs typeface="Arial"/>
              </a:rPr>
              <a:t>n</a:t>
            </a:r>
            <a:r>
              <a:rPr sz="1300" b="1" spc="35" dirty="0" smtClean="0">
                <a:solidFill>
                  <a:srgbClr val="292934"/>
                </a:solidFill>
                <a:latin typeface="Arial"/>
                <a:cs typeface="Arial"/>
              </a:rPr>
              <a:t> </a:t>
            </a:r>
            <a:r>
              <a:rPr sz="1300" b="1" spc="-10" dirty="0" smtClean="0">
                <a:solidFill>
                  <a:srgbClr val="292934"/>
                </a:solidFill>
                <a:latin typeface="Arial"/>
                <a:cs typeface="Arial"/>
              </a:rPr>
              <a:t>Gr</a:t>
            </a:r>
            <a:r>
              <a:rPr sz="1300" b="1" spc="-15" dirty="0" smtClean="0">
                <a:solidFill>
                  <a:srgbClr val="292934"/>
                </a:solidFill>
                <a:latin typeface="Arial"/>
                <a:cs typeface="Arial"/>
              </a:rPr>
              <a:t>a</a:t>
            </a:r>
            <a:r>
              <a:rPr sz="1300" b="1" spc="-10" dirty="0" smtClean="0">
                <a:solidFill>
                  <a:srgbClr val="292934"/>
                </a:solidFill>
                <a:latin typeface="Arial"/>
                <a:cs typeface="Arial"/>
              </a:rPr>
              <a:t>duate</a:t>
            </a:r>
            <a:r>
              <a:rPr sz="1300" b="1" spc="35" dirty="0" smtClean="0">
                <a:solidFill>
                  <a:srgbClr val="292934"/>
                </a:solidFill>
                <a:latin typeface="Arial"/>
                <a:cs typeface="Arial"/>
              </a:rPr>
              <a:t> </a:t>
            </a:r>
            <a:r>
              <a:rPr sz="1300" b="1" spc="-10" dirty="0" smtClean="0">
                <a:solidFill>
                  <a:srgbClr val="292934"/>
                </a:solidFill>
                <a:latin typeface="Arial"/>
                <a:cs typeface="Arial"/>
              </a:rPr>
              <a:t>Council</a:t>
            </a:r>
            <a:endParaRPr sz="1300" dirty="0">
              <a:latin typeface="Arial"/>
              <a:cs typeface="Arial"/>
            </a:endParaRPr>
          </a:p>
        </p:txBody>
      </p:sp>
      <p:sp>
        <p:nvSpPr>
          <p:cNvPr id="4" name="object 4"/>
          <p:cNvSpPr txBox="1"/>
          <p:nvPr/>
        </p:nvSpPr>
        <p:spPr>
          <a:xfrm>
            <a:off x="609600" y="5334000"/>
            <a:ext cx="4547870" cy="528955"/>
          </a:xfrm>
          <a:prstGeom prst="rect">
            <a:avLst/>
          </a:prstGeom>
        </p:spPr>
        <p:txBody>
          <a:bodyPr vert="horz" wrap="square" lIns="0" tIns="0" rIns="0" bIns="0" rtlCol="0">
            <a:noAutofit/>
          </a:bodyPr>
          <a:lstStyle/>
          <a:p>
            <a:pPr marL="12700">
              <a:lnSpc>
                <a:spcPct val="100000"/>
              </a:lnSpc>
            </a:pPr>
            <a:r>
              <a:rPr sz="1700" spc="10" dirty="0" smtClean="0">
                <a:solidFill>
                  <a:srgbClr val="0065A4"/>
                </a:solidFill>
                <a:latin typeface="Arial"/>
                <a:cs typeface="Arial"/>
              </a:rPr>
              <a:t>T</a:t>
            </a:r>
            <a:r>
              <a:rPr sz="1700" spc="0" dirty="0" smtClean="0">
                <a:solidFill>
                  <a:srgbClr val="0065A4"/>
                </a:solidFill>
                <a:latin typeface="Arial"/>
                <a:cs typeface="Arial"/>
              </a:rPr>
              <a:t>hese</a:t>
            </a:r>
            <a:r>
              <a:rPr sz="1700" spc="-20" dirty="0" smtClean="0">
                <a:solidFill>
                  <a:srgbClr val="0065A4"/>
                </a:solidFill>
                <a:latin typeface="Arial"/>
                <a:cs typeface="Arial"/>
              </a:rPr>
              <a:t> </a:t>
            </a:r>
            <a:r>
              <a:rPr sz="1700" spc="0" dirty="0" smtClean="0">
                <a:solidFill>
                  <a:srgbClr val="0065A4"/>
                </a:solidFill>
                <a:latin typeface="Arial"/>
                <a:cs typeface="Arial"/>
              </a:rPr>
              <a:t>scho</a:t>
            </a:r>
            <a:r>
              <a:rPr sz="1700" spc="5" dirty="0" smtClean="0">
                <a:solidFill>
                  <a:srgbClr val="0065A4"/>
                </a:solidFill>
                <a:latin typeface="Arial"/>
                <a:cs typeface="Arial"/>
              </a:rPr>
              <a:t>l</a:t>
            </a:r>
            <a:r>
              <a:rPr sz="1700" spc="0" dirty="0" smtClean="0">
                <a:solidFill>
                  <a:srgbClr val="0065A4"/>
                </a:solidFill>
                <a:latin typeface="Arial"/>
                <a:cs typeface="Arial"/>
              </a:rPr>
              <a:t>a</a:t>
            </a:r>
            <a:r>
              <a:rPr sz="1700" spc="-5" dirty="0" smtClean="0">
                <a:solidFill>
                  <a:srgbClr val="0065A4"/>
                </a:solidFill>
                <a:latin typeface="Arial"/>
                <a:cs typeface="Arial"/>
              </a:rPr>
              <a:t>r</a:t>
            </a:r>
            <a:r>
              <a:rPr sz="1700" spc="0" dirty="0" smtClean="0">
                <a:solidFill>
                  <a:srgbClr val="0065A4"/>
                </a:solidFill>
                <a:latin typeface="Arial"/>
                <a:cs typeface="Arial"/>
              </a:rPr>
              <a:t>sh</a:t>
            </a:r>
            <a:r>
              <a:rPr sz="1700" spc="5" dirty="0" smtClean="0">
                <a:solidFill>
                  <a:srgbClr val="0065A4"/>
                </a:solidFill>
                <a:latin typeface="Arial"/>
                <a:cs typeface="Arial"/>
              </a:rPr>
              <a:t>i</a:t>
            </a:r>
            <a:r>
              <a:rPr sz="1700" spc="0" dirty="0" smtClean="0">
                <a:solidFill>
                  <a:srgbClr val="0065A4"/>
                </a:solidFill>
                <a:latin typeface="Arial"/>
                <a:cs typeface="Arial"/>
              </a:rPr>
              <a:t>p</a:t>
            </a:r>
            <a:r>
              <a:rPr sz="1700" spc="-5" dirty="0" smtClean="0">
                <a:solidFill>
                  <a:srgbClr val="0065A4"/>
                </a:solidFill>
                <a:latin typeface="Arial"/>
                <a:cs typeface="Arial"/>
              </a:rPr>
              <a:t> </a:t>
            </a:r>
            <a:r>
              <a:rPr sz="1700" spc="0" dirty="0" smtClean="0">
                <a:solidFill>
                  <a:srgbClr val="0065A4"/>
                </a:solidFill>
                <a:latin typeface="Arial"/>
                <a:cs typeface="Arial"/>
              </a:rPr>
              <a:t>o</a:t>
            </a:r>
            <a:r>
              <a:rPr sz="1700" spc="-5" dirty="0" smtClean="0">
                <a:solidFill>
                  <a:srgbClr val="0065A4"/>
                </a:solidFill>
                <a:latin typeface="Arial"/>
                <a:cs typeface="Arial"/>
              </a:rPr>
              <a:t>r</a:t>
            </a:r>
            <a:r>
              <a:rPr sz="1700" spc="0" dirty="0" smtClean="0">
                <a:solidFill>
                  <a:srgbClr val="0065A4"/>
                </a:solidFill>
                <a:latin typeface="Arial"/>
                <a:cs typeface="Arial"/>
              </a:rPr>
              <a:t>gan</a:t>
            </a:r>
            <a:r>
              <a:rPr sz="1700" spc="5" dirty="0" smtClean="0">
                <a:solidFill>
                  <a:srgbClr val="0065A4"/>
                </a:solidFill>
                <a:latin typeface="Arial"/>
                <a:cs typeface="Arial"/>
              </a:rPr>
              <a:t>i</a:t>
            </a:r>
            <a:r>
              <a:rPr sz="1700" spc="0" dirty="0" smtClean="0">
                <a:solidFill>
                  <a:srgbClr val="0065A4"/>
                </a:solidFill>
                <a:latin typeface="Arial"/>
                <a:cs typeface="Arial"/>
              </a:rPr>
              <a:t>za</a:t>
            </a:r>
            <a:r>
              <a:rPr sz="1700" spc="-10" dirty="0" smtClean="0">
                <a:solidFill>
                  <a:srgbClr val="0065A4"/>
                </a:solidFill>
                <a:latin typeface="Arial"/>
                <a:cs typeface="Arial"/>
              </a:rPr>
              <a:t>t</a:t>
            </a:r>
            <a:r>
              <a:rPr sz="1700" spc="5" dirty="0" smtClean="0">
                <a:solidFill>
                  <a:srgbClr val="0065A4"/>
                </a:solidFill>
                <a:latin typeface="Arial"/>
                <a:cs typeface="Arial"/>
              </a:rPr>
              <a:t>i</a:t>
            </a:r>
            <a:r>
              <a:rPr sz="1700" spc="0" dirty="0" smtClean="0">
                <a:solidFill>
                  <a:srgbClr val="0065A4"/>
                </a:solidFill>
                <a:latin typeface="Arial"/>
                <a:cs typeface="Arial"/>
              </a:rPr>
              <a:t>ons</a:t>
            </a:r>
            <a:r>
              <a:rPr sz="1700" spc="-5" dirty="0" smtClean="0">
                <a:solidFill>
                  <a:srgbClr val="0065A4"/>
                </a:solidFill>
                <a:latin typeface="Arial"/>
                <a:cs typeface="Arial"/>
              </a:rPr>
              <a:t> </a:t>
            </a:r>
            <a:r>
              <a:rPr sz="1700" spc="0" dirty="0" smtClean="0">
                <a:solidFill>
                  <a:srgbClr val="0065A4"/>
                </a:solidFill>
                <a:latin typeface="Arial"/>
                <a:cs typeface="Arial"/>
              </a:rPr>
              <a:t>p</a:t>
            </a:r>
            <a:r>
              <a:rPr sz="1700" spc="-5" dirty="0" smtClean="0">
                <a:solidFill>
                  <a:srgbClr val="0065A4"/>
                </a:solidFill>
                <a:latin typeface="Arial"/>
                <a:cs typeface="Arial"/>
              </a:rPr>
              <a:t>r</a:t>
            </a:r>
            <a:r>
              <a:rPr sz="1700" spc="0" dirty="0" smtClean="0">
                <a:solidFill>
                  <a:srgbClr val="0065A4"/>
                </a:solidFill>
                <a:latin typeface="Arial"/>
                <a:cs typeface="Arial"/>
              </a:rPr>
              <a:t>ov</a:t>
            </a:r>
            <a:r>
              <a:rPr sz="1700" spc="5" dirty="0" smtClean="0">
                <a:solidFill>
                  <a:srgbClr val="0065A4"/>
                </a:solidFill>
                <a:latin typeface="Arial"/>
                <a:cs typeface="Arial"/>
              </a:rPr>
              <a:t>i</a:t>
            </a:r>
            <a:r>
              <a:rPr sz="1700" spc="0" dirty="0" smtClean="0">
                <a:solidFill>
                  <a:srgbClr val="0065A4"/>
                </a:solidFill>
                <a:latin typeface="Arial"/>
                <a:cs typeface="Arial"/>
              </a:rPr>
              <a:t>de</a:t>
            </a:r>
            <a:r>
              <a:rPr sz="1700" spc="-5" dirty="0" smtClean="0">
                <a:solidFill>
                  <a:srgbClr val="0065A4"/>
                </a:solidFill>
                <a:latin typeface="Arial"/>
                <a:cs typeface="Arial"/>
              </a:rPr>
              <a:t> </a:t>
            </a:r>
            <a:r>
              <a:rPr sz="1700" spc="0" dirty="0" smtClean="0">
                <a:solidFill>
                  <a:srgbClr val="0065A4"/>
                </a:solidFill>
                <a:latin typeface="Arial"/>
                <a:cs typeface="Arial"/>
              </a:rPr>
              <a:t>nea</a:t>
            </a:r>
            <a:r>
              <a:rPr sz="1700" spc="-5" dirty="0" smtClean="0">
                <a:solidFill>
                  <a:srgbClr val="0065A4"/>
                </a:solidFill>
                <a:latin typeface="Arial"/>
                <a:cs typeface="Arial"/>
              </a:rPr>
              <a:t>r</a:t>
            </a:r>
            <a:r>
              <a:rPr sz="1700" spc="5" dirty="0" smtClean="0">
                <a:solidFill>
                  <a:srgbClr val="0065A4"/>
                </a:solidFill>
                <a:latin typeface="Arial"/>
                <a:cs typeface="Arial"/>
              </a:rPr>
              <a:t>l</a:t>
            </a:r>
            <a:r>
              <a:rPr sz="1700" spc="0" dirty="0" smtClean="0">
                <a:solidFill>
                  <a:srgbClr val="0065A4"/>
                </a:solidFill>
                <a:latin typeface="Arial"/>
                <a:cs typeface="Arial"/>
              </a:rPr>
              <a:t>y</a:t>
            </a:r>
            <a:endParaRPr sz="1700" dirty="0">
              <a:latin typeface="Arial"/>
              <a:cs typeface="Arial"/>
            </a:endParaRPr>
          </a:p>
          <a:p>
            <a:pPr marL="12700">
              <a:lnSpc>
                <a:spcPct val="100000"/>
              </a:lnSpc>
            </a:pPr>
            <a:r>
              <a:rPr sz="1700" b="1" dirty="0" smtClean="0">
                <a:solidFill>
                  <a:srgbClr val="0065A4"/>
                </a:solidFill>
                <a:latin typeface="Arial"/>
                <a:cs typeface="Arial"/>
              </a:rPr>
              <a:t>$180</a:t>
            </a:r>
            <a:r>
              <a:rPr sz="1700" b="1" spc="5" dirty="0" smtClean="0">
                <a:solidFill>
                  <a:srgbClr val="0065A4"/>
                </a:solidFill>
                <a:latin typeface="Arial"/>
                <a:cs typeface="Arial"/>
              </a:rPr>
              <a:t> </a:t>
            </a:r>
            <a:r>
              <a:rPr sz="1700" b="1" spc="-5" dirty="0" smtClean="0">
                <a:solidFill>
                  <a:srgbClr val="0065A4"/>
                </a:solidFill>
                <a:latin typeface="Arial"/>
                <a:cs typeface="Arial"/>
              </a:rPr>
              <a:t>m</a:t>
            </a:r>
            <a:r>
              <a:rPr sz="1700" b="1" spc="-10" dirty="0" smtClean="0">
                <a:solidFill>
                  <a:srgbClr val="0065A4"/>
                </a:solidFill>
                <a:latin typeface="Arial"/>
                <a:cs typeface="Arial"/>
              </a:rPr>
              <a:t>illi</a:t>
            </a:r>
            <a:r>
              <a:rPr sz="1700" b="1" spc="0" dirty="0" smtClean="0">
                <a:solidFill>
                  <a:srgbClr val="0065A4"/>
                </a:solidFill>
                <a:latin typeface="Arial"/>
                <a:cs typeface="Arial"/>
              </a:rPr>
              <a:t>on</a:t>
            </a:r>
            <a:r>
              <a:rPr sz="1700" b="1" spc="20" dirty="0" smtClean="0">
                <a:solidFill>
                  <a:srgbClr val="0065A4"/>
                </a:solidFill>
                <a:latin typeface="Arial"/>
                <a:cs typeface="Arial"/>
              </a:rPr>
              <a:t> </a:t>
            </a:r>
            <a:r>
              <a:rPr sz="1700" b="1" spc="-10" dirty="0" smtClean="0">
                <a:solidFill>
                  <a:srgbClr val="0065A4"/>
                </a:solidFill>
                <a:latin typeface="Arial"/>
                <a:cs typeface="Arial"/>
              </a:rPr>
              <a:t>i</a:t>
            </a:r>
            <a:r>
              <a:rPr sz="1700" b="1" spc="0" dirty="0" smtClean="0">
                <a:solidFill>
                  <a:srgbClr val="0065A4"/>
                </a:solidFill>
                <a:latin typeface="Arial"/>
                <a:cs typeface="Arial"/>
              </a:rPr>
              <a:t>n</a:t>
            </a:r>
            <a:r>
              <a:rPr sz="1700" b="1" spc="10" dirty="0" smtClean="0">
                <a:solidFill>
                  <a:srgbClr val="0065A4"/>
                </a:solidFill>
                <a:latin typeface="Arial"/>
                <a:cs typeface="Arial"/>
              </a:rPr>
              <a:t> </a:t>
            </a:r>
            <a:r>
              <a:rPr sz="1700" b="1" spc="0" dirty="0" smtClean="0">
                <a:solidFill>
                  <a:srgbClr val="0065A4"/>
                </a:solidFill>
                <a:latin typeface="Arial"/>
                <a:cs typeface="Arial"/>
              </a:rPr>
              <a:t>scho</a:t>
            </a:r>
            <a:r>
              <a:rPr sz="1700" b="1" spc="-10" dirty="0" smtClean="0">
                <a:solidFill>
                  <a:srgbClr val="0065A4"/>
                </a:solidFill>
                <a:latin typeface="Arial"/>
                <a:cs typeface="Arial"/>
              </a:rPr>
              <a:t>l</a:t>
            </a:r>
            <a:r>
              <a:rPr sz="1700" b="1" spc="0" dirty="0" smtClean="0">
                <a:solidFill>
                  <a:srgbClr val="0065A4"/>
                </a:solidFill>
                <a:latin typeface="Arial"/>
                <a:cs typeface="Arial"/>
              </a:rPr>
              <a:t>a</a:t>
            </a:r>
            <a:r>
              <a:rPr sz="1700" b="1" spc="-5" dirty="0" smtClean="0">
                <a:solidFill>
                  <a:srgbClr val="0065A4"/>
                </a:solidFill>
                <a:latin typeface="Arial"/>
                <a:cs typeface="Arial"/>
              </a:rPr>
              <a:t>r</a:t>
            </a:r>
            <a:r>
              <a:rPr sz="1700" b="1" spc="0" dirty="0" smtClean="0">
                <a:solidFill>
                  <a:srgbClr val="0065A4"/>
                </a:solidFill>
                <a:latin typeface="Arial"/>
                <a:cs typeface="Arial"/>
              </a:rPr>
              <a:t>sh</a:t>
            </a:r>
            <a:r>
              <a:rPr sz="1700" b="1" spc="-10" dirty="0" smtClean="0">
                <a:solidFill>
                  <a:srgbClr val="0065A4"/>
                </a:solidFill>
                <a:latin typeface="Arial"/>
                <a:cs typeface="Arial"/>
              </a:rPr>
              <a:t>i</a:t>
            </a:r>
            <a:r>
              <a:rPr sz="1700" b="1" spc="0" dirty="0" smtClean="0">
                <a:solidFill>
                  <a:srgbClr val="0065A4"/>
                </a:solidFill>
                <a:latin typeface="Arial"/>
                <a:cs typeface="Arial"/>
              </a:rPr>
              <a:t>ps</a:t>
            </a:r>
            <a:endParaRPr sz="1700" dirty="0">
              <a:latin typeface="Arial"/>
              <a:cs typeface="Arial"/>
            </a:endParaRPr>
          </a:p>
        </p:txBody>
      </p:sp>
      <p:sp>
        <p:nvSpPr>
          <p:cNvPr id="5" name="object 5"/>
          <p:cNvSpPr/>
          <p:nvPr/>
        </p:nvSpPr>
        <p:spPr>
          <a:xfrm>
            <a:off x="4800600" y="2332037"/>
            <a:ext cx="3375024" cy="2925762"/>
          </a:xfrm>
          <a:prstGeom prst="rect">
            <a:avLst/>
          </a:prstGeom>
          <a:blipFill>
            <a:blip r:embed="rId2" cstate="print"/>
            <a:stretch>
              <a:fillRect/>
            </a:stretch>
          </a:blipFill>
        </p:spPr>
        <p:txBody>
          <a:bodyPr wrap="square" lIns="0" tIns="0" rIns="0" bIns="0" rtlCol="0">
            <a:noAutofit/>
          </a:bodyPr>
          <a:lstStyle/>
          <a:p>
            <a:endParaRPr dirty="0"/>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457200"/>
            <a:ext cx="7391400" cy="1143000"/>
          </a:xfrm>
          <a:prstGeom prst="rect">
            <a:avLst/>
          </a:prstGeom>
        </p:spPr>
        <p:txBody>
          <a:bodyPr vert="horz" wrap="square" lIns="0" tIns="241808" rIns="0" bIns="0" rtlCol="0">
            <a:noAutofit/>
          </a:bodyPr>
          <a:lstStyle/>
          <a:p>
            <a:pPr marL="12700">
              <a:lnSpc>
                <a:spcPct val="100000"/>
              </a:lnSpc>
            </a:pPr>
            <a:r>
              <a:rPr sz="4000" spc="-125" dirty="0" smtClean="0">
                <a:solidFill>
                  <a:schemeClr val="tx1"/>
                </a:solidFill>
                <a:latin typeface="Arial"/>
                <a:cs typeface="Arial"/>
              </a:rPr>
              <a:t>Fo</a:t>
            </a:r>
            <a:r>
              <a:rPr sz="4000" spc="-15" dirty="0" smtClean="0">
                <a:solidFill>
                  <a:schemeClr val="tx1"/>
                </a:solidFill>
                <a:latin typeface="Arial"/>
                <a:cs typeface="Arial"/>
              </a:rPr>
              <a:t>r</a:t>
            </a:r>
            <a:r>
              <a:rPr sz="4000" spc="-200" dirty="0" smtClean="0">
                <a:solidFill>
                  <a:schemeClr val="tx1"/>
                </a:solidFill>
                <a:latin typeface="Arial"/>
                <a:cs typeface="Arial"/>
              </a:rPr>
              <a:t> </a:t>
            </a:r>
            <a:r>
              <a:rPr sz="4000" spc="-130" dirty="0" smtClean="0">
                <a:solidFill>
                  <a:schemeClr val="tx1"/>
                </a:solidFill>
                <a:latin typeface="Arial"/>
                <a:cs typeface="Arial"/>
              </a:rPr>
              <a:t>Mo</a:t>
            </a:r>
            <a:r>
              <a:rPr sz="4000" spc="-110" dirty="0" smtClean="0">
                <a:solidFill>
                  <a:schemeClr val="tx1"/>
                </a:solidFill>
                <a:latin typeface="Arial"/>
                <a:cs typeface="Arial"/>
              </a:rPr>
              <a:t>r</a:t>
            </a:r>
            <a:r>
              <a:rPr sz="4000" spc="-25" dirty="0" smtClean="0">
                <a:solidFill>
                  <a:schemeClr val="tx1"/>
                </a:solidFill>
                <a:latin typeface="Arial"/>
                <a:cs typeface="Arial"/>
              </a:rPr>
              <a:t>e</a:t>
            </a:r>
            <a:r>
              <a:rPr sz="4000" spc="-180" dirty="0" smtClean="0">
                <a:solidFill>
                  <a:schemeClr val="tx1"/>
                </a:solidFill>
                <a:latin typeface="Arial"/>
                <a:cs typeface="Arial"/>
              </a:rPr>
              <a:t> </a:t>
            </a:r>
            <a:r>
              <a:rPr sz="4000" spc="-110" dirty="0" smtClean="0">
                <a:solidFill>
                  <a:schemeClr val="tx1"/>
                </a:solidFill>
                <a:latin typeface="Arial"/>
                <a:cs typeface="Arial"/>
              </a:rPr>
              <a:t>I</a:t>
            </a:r>
            <a:r>
              <a:rPr sz="4000" spc="-125" dirty="0" smtClean="0">
                <a:solidFill>
                  <a:schemeClr val="tx1"/>
                </a:solidFill>
                <a:latin typeface="Arial"/>
                <a:cs typeface="Arial"/>
              </a:rPr>
              <a:t>n</a:t>
            </a:r>
            <a:r>
              <a:rPr sz="4000" spc="-110" dirty="0" smtClean="0">
                <a:solidFill>
                  <a:schemeClr val="tx1"/>
                </a:solidFill>
                <a:latin typeface="Arial"/>
                <a:cs typeface="Arial"/>
              </a:rPr>
              <a:t>f</a:t>
            </a:r>
            <a:r>
              <a:rPr sz="4000" spc="-125" dirty="0" smtClean="0">
                <a:solidFill>
                  <a:schemeClr val="tx1"/>
                </a:solidFill>
                <a:latin typeface="Arial"/>
                <a:cs typeface="Arial"/>
              </a:rPr>
              <a:t>o</a:t>
            </a:r>
            <a:r>
              <a:rPr sz="4000" spc="-110" dirty="0" smtClean="0">
                <a:solidFill>
                  <a:schemeClr val="tx1"/>
                </a:solidFill>
                <a:latin typeface="Arial"/>
                <a:cs typeface="Arial"/>
              </a:rPr>
              <a:t>r</a:t>
            </a:r>
            <a:r>
              <a:rPr sz="4000" spc="-130" dirty="0" smtClean="0">
                <a:solidFill>
                  <a:schemeClr val="tx1"/>
                </a:solidFill>
                <a:latin typeface="Arial"/>
                <a:cs typeface="Arial"/>
              </a:rPr>
              <a:t>ma</a:t>
            </a:r>
            <a:r>
              <a:rPr sz="4000" spc="-110" dirty="0" smtClean="0">
                <a:solidFill>
                  <a:schemeClr val="tx1"/>
                </a:solidFill>
                <a:latin typeface="Arial"/>
                <a:cs typeface="Arial"/>
              </a:rPr>
              <a:t>t</a:t>
            </a:r>
            <a:r>
              <a:rPr sz="4000" spc="-120" dirty="0" smtClean="0">
                <a:solidFill>
                  <a:schemeClr val="tx1"/>
                </a:solidFill>
                <a:latin typeface="Arial"/>
                <a:cs typeface="Arial"/>
              </a:rPr>
              <a:t>ion</a:t>
            </a:r>
            <a:endParaRPr sz="4000" dirty="0">
              <a:solidFill>
                <a:schemeClr val="tx1"/>
              </a:solidFill>
              <a:latin typeface="Arial"/>
              <a:cs typeface="Arial"/>
            </a:endParaRPr>
          </a:p>
        </p:txBody>
      </p:sp>
      <p:sp>
        <p:nvSpPr>
          <p:cNvPr id="3" name="object 3"/>
          <p:cNvSpPr txBox="1"/>
          <p:nvPr/>
        </p:nvSpPr>
        <p:spPr>
          <a:xfrm>
            <a:off x="2916900" y="5808963"/>
            <a:ext cx="6207125" cy="496570"/>
          </a:xfrm>
          <a:prstGeom prst="rect">
            <a:avLst/>
          </a:prstGeom>
        </p:spPr>
        <p:txBody>
          <a:bodyPr vert="horz" wrap="square" lIns="0" tIns="0" rIns="0" bIns="0" rtlCol="0">
            <a:noAutofit/>
          </a:bodyPr>
          <a:lstStyle/>
          <a:p>
            <a:pPr marL="12700">
              <a:lnSpc>
                <a:spcPct val="100000"/>
              </a:lnSpc>
            </a:pPr>
            <a:r>
              <a:rPr sz="3200" u="heavy" spc="5" dirty="0" smtClean="0">
                <a:latin typeface="Arial"/>
                <a:cs typeface="Arial"/>
              </a:rPr>
              <a:t>c</a:t>
            </a:r>
            <a:r>
              <a:rPr sz="3200" u="heavy" spc="-10" dirty="0" smtClean="0">
                <a:latin typeface="Arial"/>
                <a:cs typeface="Arial"/>
              </a:rPr>
              <a:t>o</a:t>
            </a:r>
            <a:r>
              <a:rPr sz="3200" u="heavy" spc="-5" dirty="0" smtClean="0">
                <a:latin typeface="Arial"/>
                <a:cs typeface="Arial"/>
              </a:rPr>
              <a:t>ll</a:t>
            </a:r>
            <a:r>
              <a:rPr sz="3200" u="heavy" spc="-10" dirty="0" smtClean="0">
                <a:latin typeface="Arial"/>
                <a:cs typeface="Arial"/>
              </a:rPr>
              <a:t>ege</a:t>
            </a:r>
            <a:r>
              <a:rPr sz="3200" u="heavy" spc="0" dirty="0" smtClean="0">
                <a:latin typeface="Arial"/>
                <a:cs typeface="Arial"/>
              </a:rPr>
              <a:t>r</a:t>
            </a:r>
            <a:r>
              <a:rPr sz="3200" u="heavy" spc="-10" dirty="0" smtClean="0">
                <a:latin typeface="Arial"/>
                <a:cs typeface="Arial"/>
              </a:rPr>
              <a:t>ead</a:t>
            </a:r>
            <a:r>
              <a:rPr sz="3200" u="heavy" spc="-5" dirty="0" smtClean="0">
                <a:latin typeface="Arial"/>
                <a:cs typeface="Arial"/>
              </a:rPr>
              <a:t>i</a:t>
            </a:r>
            <a:r>
              <a:rPr sz="3200" u="heavy" spc="-10" dirty="0" smtClean="0">
                <a:latin typeface="Arial"/>
                <a:cs typeface="Arial"/>
              </a:rPr>
              <a:t>ne</a:t>
            </a:r>
            <a:r>
              <a:rPr sz="3200" u="heavy" spc="5" dirty="0" smtClean="0">
                <a:latin typeface="Arial"/>
                <a:cs typeface="Arial"/>
              </a:rPr>
              <a:t>ss</a:t>
            </a:r>
            <a:r>
              <a:rPr sz="3200" u="heavy" spc="-5" dirty="0" smtClean="0">
                <a:latin typeface="Arial"/>
                <a:cs typeface="Arial"/>
              </a:rPr>
              <a:t>.</a:t>
            </a:r>
            <a:r>
              <a:rPr sz="3200" u="heavy" spc="5" dirty="0" smtClean="0">
                <a:latin typeface="Arial"/>
                <a:cs typeface="Arial"/>
              </a:rPr>
              <a:t>c</a:t>
            </a:r>
            <a:r>
              <a:rPr sz="3200" u="heavy" spc="-10" dirty="0" smtClean="0">
                <a:latin typeface="Arial"/>
                <a:cs typeface="Arial"/>
              </a:rPr>
              <a:t>o</a:t>
            </a:r>
            <a:r>
              <a:rPr sz="3200" u="heavy" spc="-5" dirty="0" smtClean="0">
                <a:latin typeface="Arial"/>
                <a:cs typeface="Arial"/>
              </a:rPr>
              <a:t>ll</a:t>
            </a:r>
            <a:r>
              <a:rPr sz="3200" u="heavy" spc="-10" dirty="0" smtClean="0">
                <a:latin typeface="Arial"/>
                <a:cs typeface="Arial"/>
              </a:rPr>
              <a:t>egeboa</a:t>
            </a:r>
            <a:r>
              <a:rPr sz="3200" u="heavy" spc="0" dirty="0" smtClean="0">
                <a:latin typeface="Arial"/>
                <a:cs typeface="Arial"/>
              </a:rPr>
              <a:t>r</a:t>
            </a:r>
            <a:r>
              <a:rPr sz="3200" u="heavy" spc="-10" dirty="0" smtClean="0">
                <a:latin typeface="Arial"/>
                <a:cs typeface="Arial"/>
              </a:rPr>
              <a:t>d</a:t>
            </a:r>
            <a:r>
              <a:rPr sz="3200" u="heavy" spc="-5" dirty="0" smtClean="0">
                <a:latin typeface="Arial"/>
                <a:cs typeface="Arial"/>
              </a:rPr>
              <a:t>.</a:t>
            </a:r>
            <a:r>
              <a:rPr sz="3200" u="heavy" spc="-10" dirty="0" smtClean="0">
                <a:latin typeface="Arial"/>
                <a:cs typeface="Arial"/>
              </a:rPr>
              <a:t>o</a:t>
            </a:r>
            <a:r>
              <a:rPr sz="3200" u="heavy" spc="-15" dirty="0" smtClean="0">
                <a:latin typeface="Arial"/>
                <a:cs typeface="Arial"/>
              </a:rPr>
              <a:t>r</a:t>
            </a:r>
            <a:r>
              <a:rPr sz="3200" u="heavy" spc="0" dirty="0" smtClean="0">
                <a:latin typeface="Arial"/>
                <a:cs typeface="Arial"/>
              </a:rPr>
              <a:t>g</a:t>
            </a:r>
            <a:endParaRPr sz="3200" dirty="0">
              <a:latin typeface="Arial"/>
              <a:cs typeface="Arial"/>
            </a:endParaRPr>
          </a:p>
        </p:txBody>
      </p:sp>
      <p:sp>
        <p:nvSpPr>
          <p:cNvPr id="4" name="object 4"/>
          <p:cNvSpPr/>
          <p:nvPr/>
        </p:nvSpPr>
        <p:spPr>
          <a:xfrm>
            <a:off x="1539239" y="1463039"/>
            <a:ext cx="5846051" cy="4509514"/>
          </a:xfrm>
          <a:prstGeom prst="rect">
            <a:avLst/>
          </a:prstGeom>
          <a:blipFill>
            <a:blip r:embed="rId2" cstate="print"/>
            <a:stretch>
              <a:fillRect/>
            </a:stretch>
          </a:blipFill>
        </p:spPr>
        <p:txBody>
          <a:bodyPr wrap="square" lIns="0" tIns="0" rIns="0" bIns="0" rtlCol="0">
            <a:noAutofit/>
          </a:bodyPr>
          <a:lstStyle/>
          <a:p>
            <a:endParaRPr dirty="0"/>
          </a:p>
        </p:txBody>
      </p:sp>
      <p:sp>
        <p:nvSpPr>
          <p:cNvPr id="5" name="object 5"/>
          <p:cNvSpPr/>
          <p:nvPr/>
        </p:nvSpPr>
        <p:spPr>
          <a:xfrm>
            <a:off x="1752600" y="1676400"/>
            <a:ext cx="5257799" cy="3921124"/>
          </a:xfrm>
          <a:prstGeom prst="rect">
            <a:avLst/>
          </a:prstGeom>
          <a:blipFill>
            <a:blip r:embed="rId3" cstate="print"/>
            <a:stretch>
              <a:fillRect/>
            </a:stretch>
          </a:blipFill>
        </p:spPr>
        <p:txBody>
          <a:bodyPr wrap="square" lIns="0" tIns="0" rIns="0" bIns="0" rtlCol="0">
            <a:noAutofit/>
          </a:bodyPr>
          <a:lstStyle/>
          <a:p>
            <a:endParaRPr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7112" y="1285875"/>
            <a:ext cx="7089774" cy="4972049"/>
          </a:xfrm>
          <a:prstGeom prst="rect">
            <a:avLst/>
          </a:prstGeom>
          <a:blipFill>
            <a:blip r:embed="rId2" cstate="print"/>
            <a:stretch>
              <a:fillRect/>
            </a:stretch>
          </a:blipFill>
        </p:spPr>
        <p:txBody>
          <a:bodyPr wrap="square" lIns="0" tIns="0" rIns="0" bIns="0" rtlCol="0">
            <a:noAutofit/>
          </a:bodyPr>
          <a:lstStyle/>
          <a:p>
            <a:endParaRPr dirty="0"/>
          </a:p>
        </p:txBody>
      </p:sp>
      <p:sp>
        <p:nvSpPr>
          <p:cNvPr id="3" name="object 3"/>
          <p:cNvSpPr/>
          <p:nvPr/>
        </p:nvSpPr>
        <p:spPr>
          <a:xfrm>
            <a:off x="6553200" y="1447800"/>
            <a:ext cx="1143000" cy="228600"/>
          </a:xfrm>
          <a:custGeom>
            <a:avLst/>
            <a:gdLst/>
            <a:ahLst/>
            <a:cxnLst/>
            <a:rect l="l" t="t" r="r" b="b"/>
            <a:pathLst>
              <a:path w="1143000" h="228600">
                <a:moveTo>
                  <a:pt x="0" y="0"/>
                </a:moveTo>
                <a:lnTo>
                  <a:pt x="1143000" y="0"/>
                </a:lnTo>
                <a:lnTo>
                  <a:pt x="1143000" y="228600"/>
                </a:lnTo>
                <a:lnTo>
                  <a:pt x="0" y="228600"/>
                </a:lnTo>
                <a:lnTo>
                  <a:pt x="0" y="0"/>
                </a:lnTo>
                <a:close/>
              </a:path>
            </a:pathLst>
          </a:custGeom>
          <a:solidFill>
            <a:srgbClr val="FFFFFF"/>
          </a:solidFill>
        </p:spPr>
        <p:txBody>
          <a:bodyPr wrap="square" lIns="0" tIns="0" rIns="0" bIns="0" rtlCol="0">
            <a:noAutofit/>
          </a:bodyPr>
          <a:lstStyle/>
          <a:p>
            <a:endParaRPr dirty="0"/>
          </a:p>
        </p:txBody>
      </p:sp>
      <p:sp>
        <p:nvSpPr>
          <p:cNvPr id="4" name="object 4"/>
          <p:cNvSpPr/>
          <p:nvPr/>
        </p:nvSpPr>
        <p:spPr>
          <a:xfrm>
            <a:off x="6553200" y="2133600"/>
            <a:ext cx="1143000" cy="228600"/>
          </a:xfrm>
          <a:custGeom>
            <a:avLst/>
            <a:gdLst/>
            <a:ahLst/>
            <a:cxnLst/>
            <a:rect l="l" t="t" r="r" b="b"/>
            <a:pathLst>
              <a:path w="1143000" h="228600">
                <a:moveTo>
                  <a:pt x="0" y="0"/>
                </a:moveTo>
                <a:lnTo>
                  <a:pt x="1143000" y="0"/>
                </a:lnTo>
                <a:lnTo>
                  <a:pt x="1143000" y="228600"/>
                </a:lnTo>
                <a:lnTo>
                  <a:pt x="0" y="228600"/>
                </a:lnTo>
                <a:lnTo>
                  <a:pt x="0" y="0"/>
                </a:lnTo>
                <a:close/>
              </a:path>
            </a:pathLst>
          </a:custGeom>
          <a:solidFill>
            <a:srgbClr val="FFFFFF"/>
          </a:solidFill>
        </p:spPr>
        <p:txBody>
          <a:bodyPr wrap="square" lIns="0" tIns="0" rIns="0" bIns="0" rtlCol="0">
            <a:noAutofit/>
          </a:bodyPr>
          <a:lstStyle/>
          <a:p>
            <a:endParaRPr dirty="0"/>
          </a:p>
        </p:txBody>
      </p:sp>
      <p:sp>
        <p:nvSpPr>
          <p:cNvPr id="5" name="object 5"/>
          <p:cNvSpPr/>
          <p:nvPr/>
        </p:nvSpPr>
        <p:spPr>
          <a:xfrm>
            <a:off x="6553200" y="2719190"/>
            <a:ext cx="1447800" cy="458978"/>
          </a:xfrm>
          <a:custGeom>
            <a:avLst/>
            <a:gdLst/>
            <a:ahLst/>
            <a:cxnLst/>
            <a:rect l="l" t="t" r="r" b="b"/>
            <a:pathLst>
              <a:path w="1447800" h="228600">
                <a:moveTo>
                  <a:pt x="0" y="0"/>
                </a:moveTo>
                <a:lnTo>
                  <a:pt x="1447800" y="0"/>
                </a:lnTo>
                <a:lnTo>
                  <a:pt x="1447800" y="228600"/>
                </a:lnTo>
                <a:lnTo>
                  <a:pt x="0" y="228600"/>
                </a:lnTo>
                <a:lnTo>
                  <a:pt x="0" y="0"/>
                </a:lnTo>
                <a:close/>
              </a:path>
            </a:pathLst>
          </a:custGeom>
          <a:solidFill>
            <a:srgbClr val="FFFFFF"/>
          </a:solidFill>
        </p:spPr>
        <p:txBody>
          <a:bodyPr wrap="square" lIns="0" tIns="0" rIns="0" bIns="0" rtlCol="0">
            <a:noAutofit/>
          </a:bodyPr>
          <a:lstStyle/>
          <a:p>
            <a:endParaRPr dirty="0"/>
          </a:p>
        </p:txBody>
      </p:sp>
      <p:sp>
        <p:nvSpPr>
          <p:cNvPr id="6" name="object 6"/>
          <p:cNvSpPr txBox="1"/>
          <p:nvPr/>
        </p:nvSpPr>
        <p:spPr>
          <a:xfrm>
            <a:off x="6692042" y="1449832"/>
            <a:ext cx="1120140" cy="1520190"/>
          </a:xfrm>
          <a:prstGeom prst="rect">
            <a:avLst/>
          </a:prstGeom>
        </p:spPr>
        <p:txBody>
          <a:bodyPr vert="horz" wrap="square" lIns="0" tIns="0" rIns="0" bIns="0" rtlCol="0">
            <a:noAutofit/>
          </a:bodyPr>
          <a:lstStyle/>
          <a:p>
            <a:pPr marL="55244">
              <a:lnSpc>
                <a:spcPct val="100000"/>
              </a:lnSpc>
            </a:pPr>
            <a:r>
              <a:rPr sz="1400" spc="-5" dirty="0" smtClean="0">
                <a:solidFill>
                  <a:srgbClr val="292934"/>
                </a:solidFill>
                <a:latin typeface="Arial"/>
                <a:cs typeface="Arial"/>
              </a:rPr>
              <a:t>32</a:t>
            </a:r>
            <a:r>
              <a:rPr sz="1400" spc="0" dirty="0" smtClean="0">
                <a:solidFill>
                  <a:srgbClr val="292934"/>
                </a:solidFill>
                <a:latin typeface="Arial"/>
                <a:cs typeface="Arial"/>
              </a:rPr>
              <a:t>0-</a:t>
            </a:r>
            <a:r>
              <a:rPr sz="1400" spc="-5" dirty="0" smtClean="0">
                <a:solidFill>
                  <a:srgbClr val="292934"/>
                </a:solidFill>
                <a:latin typeface="Arial"/>
                <a:cs typeface="Arial"/>
              </a:rPr>
              <a:t>1520</a:t>
            </a:r>
            <a:endParaRPr sz="1400" dirty="0">
              <a:latin typeface="Arial"/>
              <a:cs typeface="Arial"/>
            </a:endParaRPr>
          </a:p>
          <a:p>
            <a:pPr>
              <a:lnSpc>
                <a:spcPts val="700"/>
              </a:lnSpc>
              <a:spcBef>
                <a:spcPts val="19"/>
              </a:spcBef>
            </a:pPr>
            <a:endParaRPr sz="700" dirty="0"/>
          </a:p>
          <a:p>
            <a:pPr>
              <a:lnSpc>
                <a:spcPts val="1000"/>
              </a:lnSpc>
            </a:pPr>
            <a:endParaRPr sz="1000" dirty="0"/>
          </a:p>
          <a:p>
            <a:pPr>
              <a:lnSpc>
                <a:spcPts val="1000"/>
              </a:lnSpc>
            </a:pPr>
            <a:endParaRPr sz="1000" dirty="0"/>
          </a:p>
          <a:p>
            <a:pPr>
              <a:lnSpc>
                <a:spcPts val="1000"/>
              </a:lnSpc>
            </a:pPr>
            <a:endParaRPr sz="1000" dirty="0"/>
          </a:p>
          <a:p>
            <a:pPr marL="12700">
              <a:lnSpc>
                <a:spcPct val="100000"/>
              </a:lnSpc>
            </a:pPr>
            <a:r>
              <a:rPr sz="1400" spc="-5" dirty="0" smtClean="0">
                <a:solidFill>
                  <a:srgbClr val="292934"/>
                </a:solidFill>
                <a:latin typeface="Arial"/>
                <a:cs typeface="Arial"/>
              </a:rPr>
              <a:t>16</a:t>
            </a:r>
            <a:r>
              <a:rPr sz="1400" spc="0" dirty="0" smtClean="0">
                <a:solidFill>
                  <a:srgbClr val="292934"/>
                </a:solidFill>
                <a:latin typeface="Arial"/>
                <a:cs typeface="Arial"/>
              </a:rPr>
              <a:t>0</a:t>
            </a:r>
            <a:r>
              <a:rPr sz="1400" spc="-20" dirty="0" smtClean="0">
                <a:solidFill>
                  <a:srgbClr val="292934"/>
                </a:solidFill>
                <a:latin typeface="Arial"/>
                <a:cs typeface="Arial"/>
              </a:rPr>
              <a:t> </a:t>
            </a:r>
            <a:r>
              <a:rPr sz="1400" spc="5" dirty="0" smtClean="0">
                <a:solidFill>
                  <a:srgbClr val="292934"/>
                </a:solidFill>
                <a:latin typeface="Arial"/>
                <a:cs typeface="Arial"/>
              </a:rPr>
              <a:t>t</a:t>
            </a:r>
            <a:r>
              <a:rPr sz="1400" spc="0" dirty="0" smtClean="0">
                <a:solidFill>
                  <a:srgbClr val="292934"/>
                </a:solidFill>
                <a:latin typeface="Arial"/>
                <a:cs typeface="Arial"/>
              </a:rPr>
              <a:t>o</a:t>
            </a:r>
            <a:r>
              <a:rPr sz="1400" spc="-20" dirty="0" smtClean="0">
                <a:solidFill>
                  <a:srgbClr val="292934"/>
                </a:solidFill>
                <a:latin typeface="Arial"/>
                <a:cs typeface="Arial"/>
              </a:rPr>
              <a:t> </a:t>
            </a:r>
            <a:r>
              <a:rPr sz="1400" spc="-5" dirty="0" smtClean="0">
                <a:solidFill>
                  <a:srgbClr val="292934"/>
                </a:solidFill>
                <a:latin typeface="Arial"/>
                <a:cs typeface="Arial"/>
              </a:rPr>
              <a:t>760</a:t>
            </a:r>
            <a:endParaRPr sz="1400" dirty="0">
              <a:latin typeface="Arial"/>
              <a:cs typeface="Arial"/>
            </a:endParaRPr>
          </a:p>
          <a:p>
            <a:pPr>
              <a:lnSpc>
                <a:spcPts val="1000"/>
              </a:lnSpc>
            </a:pPr>
            <a:endParaRPr sz="1000" dirty="0"/>
          </a:p>
          <a:p>
            <a:pPr>
              <a:lnSpc>
                <a:spcPts val="1000"/>
              </a:lnSpc>
            </a:pPr>
            <a:endParaRPr sz="1000" dirty="0"/>
          </a:p>
          <a:p>
            <a:pPr>
              <a:lnSpc>
                <a:spcPts val="1100"/>
              </a:lnSpc>
              <a:spcBef>
                <a:spcPts val="19"/>
              </a:spcBef>
            </a:pPr>
            <a:endParaRPr sz="1100" dirty="0"/>
          </a:p>
          <a:p>
            <a:pPr marL="60960">
              <a:lnSpc>
                <a:spcPct val="100000"/>
              </a:lnSpc>
            </a:pPr>
            <a:r>
              <a:rPr sz="1400" dirty="0" smtClean="0">
                <a:solidFill>
                  <a:srgbClr val="292934"/>
                </a:solidFill>
                <a:latin typeface="Arial"/>
                <a:cs typeface="Arial"/>
              </a:rPr>
              <a:t>8</a:t>
            </a:r>
            <a:r>
              <a:rPr sz="1400" spc="-10" dirty="0" smtClean="0">
                <a:solidFill>
                  <a:srgbClr val="292934"/>
                </a:solidFill>
                <a:latin typeface="Arial"/>
                <a:cs typeface="Arial"/>
              </a:rPr>
              <a:t> </a:t>
            </a:r>
            <a:r>
              <a:rPr sz="1400" spc="5" dirty="0" smtClean="0">
                <a:solidFill>
                  <a:srgbClr val="292934"/>
                </a:solidFill>
                <a:latin typeface="Arial"/>
                <a:cs typeface="Arial"/>
              </a:rPr>
              <a:t>t</a:t>
            </a:r>
            <a:r>
              <a:rPr sz="1400" spc="0" dirty="0" smtClean="0">
                <a:solidFill>
                  <a:srgbClr val="292934"/>
                </a:solidFill>
                <a:latin typeface="Arial"/>
                <a:cs typeface="Arial"/>
              </a:rPr>
              <a:t>o</a:t>
            </a:r>
            <a:r>
              <a:rPr sz="1400" spc="-20" dirty="0" smtClean="0">
                <a:solidFill>
                  <a:srgbClr val="292934"/>
                </a:solidFill>
                <a:latin typeface="Arial"/>
                <a:cs typeface="Arial"/>
              </a:rPr>
              <a:t> </a:t>
            </a:r>
            <a:r>
              <a:rPr sz="1400" spc="-5" dirty="0" smtClean="0">
                <a:solidFill>
                  <a:srgbClr val="292934"/>
                </a:solidFill>
                <a:latin typeface="Arial"/>
                <a:cs typeface="Arial"/>
              </a:rPr>
              <a:t>3</a:t>
            </a:r>
            <a:r>
              <a:rPr sz="1400" spc="0" dirty="0" smtClean="0">
                <a:solidFill>
                  <a:srgbClr val="292934"/>
                </a:solidFill>
                <a:latin typeface="Arial"/>
                <a:cs typeface="Arial"/>
              </a:rPr>
              <a:t>8</a:t>
            </a:r>
            <a:r>
              <a:rPr sz="1400" spc="-20" dirty="0" smtClean="0">
                <a:solidFill>
                  <a:srgbClr val="292934"/>
                </a:solidFill>
                <a:latin typeface="Arial"/>
                <a:cs typeface="Arial"/>
              </a:rPr>
              <a:t> </a:t>
            </a:r>
            <a:r>
              <a:rPr sz="1400" spc="0" dirty="0" smtClean="0">
                <a:solidFill>
                  <a:srgbClr val="292934"/>
                </a:solidFill>
                <a:latin typeface="Arial"/>
                <a:cs typeface="Arial"/>
              </a:rPr>
              <a:t>r</a:t>
            </a:r>
            <a:r>
              <a:rPr sz="1400" spc="-5" dirty="0" smtClean="0">
                <a:solidFill>
                  <a:srgbClr val="292934"/>
                </a:solidFill>
                <a:latin typeface="Arial"/>
                <a:cs typeface="Arial"/>
              </a:rPr>
              <a:t>ang</a:t>
            </a:r>
            <a:r>
              <a:rPr sz="1400" spc="0" dirty="0" smtClean="0">
                <a:solidFill>
                  <a:srgbClr val="292934"/>
                </a:solidFill>
                <a:latin typeface="Arial"/>
                <a:cs typeface="Arial"/>
              </a:rPr>
              <a:t>e</a:t>
            </a:r>
            <a:endParaRPr sz="1400" dirty="0">
              <a:latin typeface="Arial"/>
              <a:cs typeface="Arial"/>
            </a:endParaRPr>
          </a:p>
        </p:txBody>
      </p:sp>
      <p:sp>
        <p:nvSpPr>
          <p:cNvPr id="7" name="object 7"/>
          <p:cNvSpPr/>
          <p:nvPr/>
        </p:nvSpPr>
        <p:spPr>
          <a:xfrm>
            <a:off x="6564312" y="3810000"/>
            <a:ext cx="1436687" cy="228600"/>
          </a:xfrm>
          <a:custGeom>
            <a:avLst/>
            <a:gdLst/>
            <a:ahLst/>
            <a:cxnLst/>
            <a:rect l="l" t="t" r="r" b="b"/>
            <a:pathLst>
              <a:path w="1436687" h="228600">
                <a:moveTo>
                  <a:pt x="0" y="0"/>
                </a:moveTo>
                <a:lnTo>
                  <a:pt x="1436687" y="0"/>
                </a:lnTo>
                <a:lnTo>
                  <a:pt x="1436687" y="228600"/>
                </a:lnTo>
                <a:lnTo>
                  <a:pt x="0" y="228600"/>
                </a:lnTo>
                <a:lnTo>
                  <a:pt x="0" y="0"/>
                </a:lnTo>
                <a:close/>
              </a:path>
            </a:pathLst>
          </a:custGeom>
          <a:solidFill>
            <a:srgbClr val="FFFFFF"/>
          </a:solidFill>
        </p:spPr>
        <p:txBody>
          <a:bodyPr wrap="square" lIns="0" tIns="0" rIns="0" bIns="0" rtlCol="0">
            <a:noAutofit/>
          </a:bodyPr>
          <a:lstStyle/>
          <a:p>
            <a:endParaRPr dirty="0"/>
          </a:p>
        </p:txBody>
      </p:sp>
      <p:sp>
        <p:nvSpPr>
          <p:cNvPr id="8" name="object 8"/>
          <p:cNvSpPr/>
          <p:nvPr/>
        </p:nvSpPr>
        <p:spPr>
          <a:xfrm>
            <a:off x="6564312" y="4495800"/>
            <a:ext cx="1436687" cy="228600"/>
          </a:xfrm>
          <a:custGeom>
            <a:avLst/>
            <a:gdLst/>
            <a:ahLst/>
            <a:cxnLst/>
            <a:rect l="l" t="t" r="r" b="b"/>
            <a:pathLst>
              <a:path w="1436687" h="228600">
                <a:moveTo>
                  <a:pt x="0" y="0"/>
                </a:moveTo>
                <a:lnTo>
                  <a:pt x="1436687" y="0"/>
                </a:lnTo>
                <a:lnTo>
                  <a:pt x="1436687" y="228600"/>
                </a:lnTo>
                <a:lnTo>
                  <a:pt x="0" y="228600"/>
                </a:lnTo>
                <a:lnTo>
                  <a:pt x="0" y="0"/>
                </a:lnTo>
                <a:close/>
              </a:path>
            </a:pathLst>
          </a:custGeom>
          <a:solidFill>
            <a:srgbClr val="FFFFFF"/>
          </a:solidFill>
        </p:spPr>
        <p:txBody>
          <a:bodyPr wrap="square" lIns="0" tIns="0" rIns="0" bIns="0" rtlCol="0">
            <a:noAutofit/>
          </a:bodyPr>
          <a:lstStyle/>
          <a:p>
            <a:endParaRPr dirty="0"/>
          </a:p>
        </p:txBody>
      </p:sp>
      <p:sp>
        <p:nvSpPr>
          <p:cNvPr id="9" name="object 9"/>
          <p:cNvSpPr txBox="1"/>
          <p:nvPr/>
        </p:nvSpPr>
        <p:spPr>
          <a:xfrm>
            <a:off x="6747192" y="3812032"/>
            <a:ext cx="1071245" cy="910590"/>
          </a:xfrm>
          <a:prstGeom prst="rect">
            <a:avLst/>
          </a:prstGeom>
        </p:spPr>
        <p:txBody>
          <a:bodyPr vert="horz" wrap="square" lIns="0" tIns="0" rIns="0" bIns="0" rtlCol="0">
            <a:noAutofit/>
          </a:bodyPr>
          <a:lstStyle/>
          <a:p>
            <a:pPr marL="12700">
              <a:lnSpc>
                <a:spcPct val="100000"/>
              </a:lnSpc>
            </a:pPr>
            <a:r>
              <a:rPr sz="1400" dirty="0" smtClean="0">
                <a:solidFill>
                  <a:srgbClr val="292934"/>
                </a:solidFill>
                <a:latin typeface="Arial"/>
                <a:cs typeface="Arial"/>
              </a:rPr>
              <a:t>8</a:t>
            </a:r>
            <a:r>
              <a:rPr sz="1400" spc="-10" dirty="0" smtClean="0">
                <a:solidFill>
                  <a:srgbClr val="292934"/>
                </a:solidFill>
                <a:latin typeface="Arial"/>
                <a:cs typeface="Arial"/>
              </a:rPr>
              <a:t> </a:t>
            </a:r>
            <a:r>
              <a:rPr sz="1400" spc="5" dirty="0" smtClean="0">
                <a:solidFill>
                  <a:srgbClr val="292934"/>
                </a:solidFill>
                <a:latin typeface="Arial"/>
                <a:cs typeface="Arial"/>
              </a:rPr>
              <a:t>t</a:t>
            </a:r>
            <a:r>
              <a:rPr sz="1400" spc="0" dirty="0" smtClean="0">
                <a:solidFill>
                  <a:srgbClr val="292934"/>
                </a:solidFill>
                <a:latin typeface="Arial"/>
                <a:cs typeface="Arial"/>
              </a:rPr>
              <a:t>o</a:t>
            </a:r>
            <a:r>
              <a:rPr sz="1400" spc="-20" dirty="0" smtClean="0">
                <a:solidFill>
                  <a:srgbClr val="292934"/>
                </a:solidFill>
                <a:latin typeface="Arial"/>
                <a:cs typeface="Arial"/>
              </a:rPr>
              <a:t> </a:t>
            </a:r>
            <a:r>
              <a:rPr sz="1400" spc="-5" dirty="0" smtClean="0">
                <a:solidFill>
                  <a:srgbClr val="292934"/>
                </a:solidFill>
                <a:latin typeface="Arial"/>
                <a:cs typeface="Arial"/>
              </a:rPr>
              <a:t>3</a:t>
            </a:r>
            <a:r>
              <a:rPr sz="1400" spc="0" dirty="0" smtClean="0">
                <a:solidFill>
                  <a:srgbClr val="292934"/>
                </a:solidFill>
                <a:latin typeface="Arial"/>
                <a:cs typeface="Arial"/>
              </a:rPr>
              <a:t>8</a:t>
            </a:r>
            <a:r>
              <a:rPr sz="1400" spc="-20" dirty="0" smtClean="0">
                <a:solidFill>
                  <a:srgbClr val="292934"/>
                </a:solidFill>
                <a:latin typeface="Arial"/>
                <a:cs typeface="Arial"/>
              </a:rPr>
              <a:t> </a:t>
            </a:r>
            <a:r>
              <a:rPr sz="1400" spc="0" dirty="0" smtClean="0">
                <a:solidFill>
                  <a:srgbClr val="292934"/>
                </a:solidFill>
                <a:latin typeface="Arial"/>
                <a:cs typeface="Arial"/>
              </a:rPr>
              <a:t>r</a:t>
            </a:r>
            <a:r>
              <a:rPr sz="1400" spc="-5" dirty="0" smtClean="0">
                <a:solidFill>
                  <a:srgbClr val="292934"/>
                </a:solidFill>
                <a:latin typeface="Arial"/>
                <a:cs typeface="Arial"/>
              </a:rPr>
              <a:t>ang</a:t>
            </a:r>
            <a:r>
              <a:rPr sz="1400" spc="0" dirty="0" smtClean="0">
                <a:solidFill>
                  <a:srgbClr val="292934"/>
                </a:solidFill>
                <a:latin typeface="Arial"/>
                <a:cs typeface="Arial"/>
              </a:rPr>
              <a:t>e</a:t>
            </a:r>
            <a:endParaRPr sz="1400" dirty="0">
              <a:latin typeface="Arial"/>
              <a:cs typeface="Arial"/>
            </a:endParaRPr>
          </a:p>
          <a:p>
            <a:pPr>
              <a:lnSpc>
                <a:spcPts val="700"/>
              </a:lnSpc>
              <a:spcBef>
                <a:spcPts val="19"/>
              </a:spcBef>
            </a:pPr>
            <a:endParaRPr sz="700" dirty="0"/>
          </a:p>
          <a:p>
            <a:pPr>
              <a:lnSpc>
                <a:spcPts val="1000"/>
              </a:lnSpc>
            </a:pPr>
            <a:endParaRPr sz="1000" dirty="0"/>
          </a:p>
          <a:p>
            <a:pPr>
              <a:lnSpc>
                <a:spcPts val="1000"/>
              </a:lnSpc>
            </a:pPr>
            <a:endParaRPr sz="1000" dirty="0"/>
          </a:p>
          <a:p>
            <a:pPr>
              <a:lnSpc>
                <a:spcPts val="1000"/>
              </a:lnSpc>
            </a:pPr>
            <a:endParaRPr sz="1000" dirty="0"/>
          </a:p>
          <a:p>
            <a:pPr marL="12700">
              <a:lnSpc>
                <a:spcPct val="100000"/>
              </a:lnSpc>
            </a:pPr>
            <a:r>
              <a:rPr sz="1400" dirty="0" smtClean="0">
                <a:solidFill>
                  <a:srgbClr val="292934"/>
                </a:solidFill>
                <a:latin typeface="Arial"/>
                <a:cs typeface="Arial"/>
              </a:rPr>
              <a:t>1</a:t>
            </a:r>
            <a:r>
              <a:rPr sz="1400" spc="-10" dirty="0" smtClean="0">
                <a:solidFill>
                  <a:srgbClr val="292934"/>
                </a:solidFill>
                <a:latin typeface="Arial"/>
                <a:cs typeface="Arial"/>
              </a:rPr>
              <a:t> </a:t>
            </a:r>
            <a:r>
              <a:rPr sz="1400" spc="5" dirty="0" smtClean="0">
                <a:solidFill>
                  <a:srgbClr val="292934"/>
                </a:solidFill>
                <a:latin typeface="Arial"/>
                <a:cs typeface="Arial"/>
              </a:rPr>
              <a:t>t</a:t>
            </a:r>
            <a:r>
              <a:rPr sz="1400" spc="0" dirty="0" smtClean="0">
                <a:solidFill>
                  <a:srgbClr val="292934"/>
                </a:solidFill>
                <a:latin typeface="Arial"/>
                <a:cs typeface="Arial"/>
              </a:rPr>
              <a:t>o</a:t>
            </a:r>
            <a:r>
              <a:rPr sz="1400" spc="-20" dirty="0" smtClean="0">
                <a:solidFill>
                  <a:srgbClr val="292934"/>
                </a:solidFill>
                <a:latin typeface="Arial"/>
                <a:cs typeface="Arial"/>
              </a:rPr>
              <a:t> </a:t>
            </a:r>
            <a:r>
              <a:rPr sz="1400" spc="-5" dirty="0" smtClean="0">
                <a:solidFill>
                  <a:srgbClr val="292934"/>
                </a:solidFill>
                <a:latin typeface="Arial"/>
                <a:cs typeface="Arial"/>
              </a:rPr>
              <a:t>1</a:t>
            </a:r>
            <a:r>
              <a:rPr sz="1400" spc="0" dirty="0" smtClean="0">
                <a:solidFill>
                  <a:srgbClr val="292934"/>
                </a:solidFill>
                <a:latin typeface="Arial"/>
                <a:cs typeface="Arial"/>
              </a:rPr>
              <a:t>5</a:t>
            </a:r>
            <a:r>
              <a:rPr sz="1400" spc="-20" dirty="0" smtClean="0">
                <a:solidFill>
                  <a:srgbClr val="292934"/>
                </a:solidFill>
                <a:latin typeface="Arial"/>
                <a:cs typeface="Arial"/>
              </a:rPr>
              <a:t> </a:t>
            </a:r>
            <a:r>
              <a:rPr sz="1400" spc="0" dirty="0" smtClean="0">
                <a:solidFill>
                  <a:srgbClr val="292934"/>
                </a:solidFill>
                <a:latin typeface="Arial"/>
                <a:cs typeface="Arial"/>
              </a:rPr>
              <a:t>r</a:t>
            </a:r>
            <a:r>
              <a:rPr sz="1400" spc="-5" dirty="0" smtClean="0">
                <a:solidFill>
                  <a:srgbClr val="292934"/>
                </a:solidFill>
                <a:latin typeface="Arial"/>
                <a:cs typeface="Arial"/>
              </a:rPr>
              <a:t>ang</a:t>
            </a:r>
            <a:r>
              <a:rPr sz="1400" spc="0" dirty="0" smtClean="0">
                <a:solidFill>
                  <a:srgbClr val="292934"/>
                </a:solidFill>
                <a:latin typeface="Arial"/>
                <a:cs typeface="Arial"/>
              </a:rPr>
              <a:t>e</a:t>
            </a:r>
            <a:endParaRPr sz="1400" dirty="0">
              <a:latin typeface="Arial"/>
              <a:cs typeface="Arial"/>
            </a:endParaRPr>
          </a:p>
        </p:txBody>
      </p:sp>
      <p:sp>
        <p:nvSpPr>
          <p:cNvPr id="10" name="object 10"/>
          <p:cNvSpPr txBox="1"/>
          <p:nvPr/>
        </p:nvSpPr>
        <p:spPr>
          <a:xfrm>
            <a:off x="2023998" y="357251"/>
            <a:ext cx="4949190" cy="617220"/>
          </a:xfrm>
          <a:prstGeom prst="rect">
            <a:avLst/>
          </a:prstGeom>
        </p:spPr>
        <p:txBody>
          <a:bodyPr vert="horz" wrap="square" lIns="0" tIns="0" rIns="0" bIns="0" rtlCol="0">
            <a:noAutofit/>
          </a:bodyPr>
          <a:lstStyle/>
          <a:p>
            <a:pPr marL="12700">
              <a:lnSpc>
                <a:spcPct val="100000"/>
              </a:lnSpc>
            </a:pPr>
            <a:r>
              <a:rPr sz="4000" b="1" spc="-130" dirty="0" smtClean="0">
                <a:solidFill>
                  <a:srgbClr val="0070C0"/>
                </a:solidFill>
                <a:latin typeface="Arial"/>
                <a:cs typeface="Arial"/>
              </a:rPr>
              <a:t>PS</a:t>
            </a:r>
            <a:r>
              <a:rPr sz="4000" b="1" spc="-434" dirty="0" smtClean="0">
                <a:solidFill>
                  <a:srgbClr val="0070C0"/>
                </a:solidFill>
                <a:latin typeface="Arial"/>
                <a:cs typeface="Arial"/>
              </a:rPr>
              <a:t>A</a:t>
            </a:r>
            <a:r>
              <a:rPr sz="4000" b="1" spc="-125" dirty="0" smtClean="0">
                <a:solidFill>
                  <a:srgbClr val="0070C0"/>
                </a:solidFill>
                <a:latin typeface="Arial"/>
                <a:cs typeface="Arial"/>
              </a:rPr>
              <a:t>T</a:t>
            </a:r>
            <a:r>
              <a:rPr sz="4000" b="1" spc="-110" dirty="0" smtClean="0">
                <a:solidFill>
                  <a:srgbClr val="0070C0"/>
                </a:solidFill>
                <a:latin typeface="Arial"/>
                <a:cs typeface="Arial"/>
              </a:rPr>
              <a:t>/</a:t>
            </a:r>
            <a:r>
              <a:rPr sz="4000" b="1" spc="-130" dirty="0" smtClean="0">
                <a:solidFill>
                  <a:srgbClr val="0070C0"/>
                </a:solidFill>
                <a:latin typeface="Arial"/>
                <a:cs typeface="Arial"/>
              </a:rPr>
              <a:t>NMS</a:t>
            </a:r>
            <a:r>
              <a:rPr sz="4000" b="1" spc="-135" dirty="0" smtClean="0">
                <a:solidFill>
                  <a:srgbClr val="0070C0"/>
                </a:solidFill>
                <a:latin typeface="Arial"/>
                <a:cs typeface="Arial"/>
              </a:rPr>
              <a:t>Q</a:t>
            </a:r>
            <a:r>
              <a:rPr sz="4000" b="1" spc="-25" dirty="0" smtClean="0">
                <a:solidFill>
                  <a:srgbClr val="0070C0"/>
                </a:solidFill>
                <a:latin typeface="Arial"/>
                <a:cs typeface="Arial"/>
              </a:rPr>
              <a:t>T</a:t>
            </a:r>
            <a:r>
              <a:rPr sz="4000" b="1" spc="-204" dirty="0" smtClean="0">
                <a:solidFill>
                  <a:srgbClr val="0070C0"/>
                </a:solidFill>
                <a:latin typeface="Arial"/>
                <a:cs typeface="Arial"/>
              </a:rPr>
              <a:t> </a:t>
            </a:r>
            <a:r>
              <a:rPr sz="4000" b="1" spc="-125" dirty="0" smtClean="0">
                <a:solidFill>
                  <a:srgbClr val="0070C0"/>
                </a:solidFill>
                <a:latin typeface="Arial"/>
                <a:cs typeface="Arial"/>
              </a:rPr>
              <a:t>Sco</a:t>
            </a:r>
            <a:r>
              <a:rPr sz="4000" b="1" spc="-114" dirty="0" smtClean="0">
                <a:solidFill>
                  <a:srgbClr val="0070C0"/>
                </a:solidFill>
                <a:latin typeface="Arial"/>
                <a:cs typeface="Arial"/>
              </a:rPr>
              <a:t>r</a:t>
            </a:r>
            <a:r>
              <a:rPr sz="4000" b="1" spc="-125" dirty="0" smtClean="0">
                <a:solidFill>
                  <a:srgbClr val="0070C0"/>
                </a:solidFill>
                <a:latin typeface="Arial"/>
                <a:cs typeface="Arial"/>
              </a:rPr>
              <a:t>e</a:t>
            </a:r>
            <a:r>
              <a:rPr sz="4000" b="1" spc="-25" dirty="0" smtClean="0">
                <a:solidFill>
                  <a:srgbClr val="0070C0"/>
                </a:solidFill>
                <a:latin typeface="Arial"/>
                <a:cs typeface="Arial"/>
              </a:rPr>
              <a:t>s</a:t>
            </a:r>
            <a:endParaRPr sz="4000" dirty="0">
              <a:latin typeface="Arial"/>
              <a:cs typeface="Aria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7112" y="1285875"/>
            <a:ext cx="7089774" cy="4972049"/>
          </a:xfrm>
          <a:prstGeom prst="rect">
            <a:avLst/>
          </a:prstGeom>
          <a:blipFill>
            <a:blip r:embed="rId2" cstate="print"/>
            <a:stretch>
              <a:fillRect/>
            </a:stretch>
          </a:blipFill>
        </p:spPr>
        <p:txBody>
          <a:bodyPr wrap="square" lIns="0" tIns="0" rIns="0" bIns="0" rtlCol="0">
            <a:noAutofit/>
          </a:bodyPr>
          <a:lstStyle/>
          <a:p>
            <a:endParaRPr dirty="0"/>
          </a:p>
        </p:txBody>
      </p:sp>
      <p:sp>
        <p:nvSpPr>
          <p:cNvPr id="3" name="object 3"/>
          <p:cNvSpPr/>
          <p:nvPr/>
        </p:nvSpPr>
        <p:spPr>
          <a:xfrm>
            <a:off x="6553200" y="1447800"/>
            <a:ext cx="1143000" cy="228600"/>
          </a:xfrm>
          <a:custGeom>
            <a:avLst/>
            <a:gdLst/>
            <a:ahLst/>
            <a:cxnLst/>
            <a:rect l="l" t="t" r="r" b="b"/>
            <a:pathLst>
              <a:path w="1143000" h="228600">
                <a:moveTo>
                  <a:pt x="0" y="0"/>
                </a:moveTo>
                <a:lnTo>
                  <a:pt x="1143000" y="0"/>
                </a:lnTo>
                <a:lnTo>
                  <a:pt x="1143000" y="228600"/>
                </a:lnTo>
                <a:lnTo>
                  <a:pt x="0" y="228600"/>
                </a:lnTo>
                <a:lnTo>
                  <a:pt x="0" y="0"/>
                </a:lnTo>
                <a:close/>
              </a:path>
            </a:pathLst>
          </a:custGeom>
          <a:solidFill>
            <a:srgbClr val="FFFFFF"/>
          </a:solidFill>
        </p:spPr>
        <p:txBody>
          <a:bodyPr wrap="square" lIns="0" tIns="0" rIns="0" bIns="0" rtlCol="0">
            <a:noAutofit/>
          </a:bodyPr>
          <a:lstStyle/>
          <a:p>
            <a:endParaRPr dirty="0"/>
          </a:p>
        </p:txBody>
      </p:sp>
      <p:sp>
        <p:nvSpPr>
          <p:cNvPr id="4" name="object 4"/>
          <p:cNvSpPr/>
          <p:nvPr/>
        </p:nvSpPr>
        <p:spPr>
          <a:xfrm>
            <a:off x="6553200" y="2133600"/>
            <a:ext cx="1143000" cy="228600"/>
          </a:xfrm>
          <a:custGeom>
            <a:avLst/>
            <a:gdLst/>
            <a:ahLst/>
            <a:cxnLst/>
            <a:rect l="l" t="t" r="r" b="b"/>
            <a:pathLst>
              <a:path w="1143000" h="228600">
                <a:moveTo>
                  <a:pt x="0" y="0"/>
                </a:moveTo>
                <a:lnTo>
                  <a:pt x="1143000" y="0"/>
                </a:lnTo>
                <a:lnTo>
                  <a:pt x="1143000" y="228600"/>
                </a:lnTo>
                <a:lnTo>
                  <a:pt x="0" y="228600"/>
                </a:lnTo>
                <a:lnTo>
                  <a:pt x="0" y="0"/>
                </a:lnTo>
                <a:close/>
              </a:path>
            </a:pathLst>
          </a:custGeom>
          <a:solidFill>
            <a:srgbClr val="FFFFFF"/>
          </a:solidFill>
        </p:spPr>
        <p:txBody>
          <a:bodyPr wrap="square" lIns="0" tIns="0" rIns="0" bIns="0" rtlCol="0">
            <a:noAutofit/>
          </a:bodyPr>
          <a:lstStyle/>
          <a:p>
            <a:endParaRPr dirty="0"/>
          </a:p>
        </p:txBody>
      </p:sp>
      <p:sp>
        <p:nvSpPr>
          <p:cNvPr id="5" name="object 5"/>
          <p:cNvSpPr/>
          <p:nvPr/>
        </p:nvSpPr>
        <p:spPr>
          <a:xfrm>
            <a:off x="6553200" y="2719190"/>
            <a:ext cx="1447800" cy="458978"/>
          </a:xfrm>
          <a:custGeom>
            <a:avLst/>
            <a:gdLst/>
            <a:ahLst/>
            <a:cxnLst/>
            <a:rect l="l" t="t" r="r" b="b"/>
            <a:pathLst>
              <a:path w="1447800" h="228600">
                <a:moveTo>
                  <a:pt x="0" y="0"/>
                </a:moveTo>
                <a:lnTo>
                  <a:pt x="1447800" y="0"/>
                </a:lnTo>
                <a:lnTo>
                  <a:pt x="1447800" y="228600"/>
                </a:lnTo>
                <a:lnTo>
                  <a:pt x="0" y="228600"/>
                </a:lnTo>
                <a:lnTo>
                  <a:pt x="0" y="0"/>
                </a:lnTo>
                <a:close/>
              </a:path>
            </a:pathLst>
          </a:custGeom>
          <a:solidFill>
            <a:srgbClr val="FFFFFF"/>
          </a:solidFill>
        </p:spPr>
        <p:txBody>
          <a:bodyPr wrap="square" lIns="0" tIns="0" rIns="0" bIns="0" rtlCol="0">
            <a:noAutofit/>
          </a:bodyPr>
          <a:lstStyle/>
          <a:p>
            <a:endParaRPr dirty="0"/>
          </a:p>
        </p:txBody>
      </p:sp>
      <p:sp>
        <p:nvSpPr>
          <p:cNvPr id="6" name="object 6"/>
          <p:cNvSpPr txBox="1"/>
          <p:nvPr/>
        </p:nvSpPr>
        <p:spPr>
          <a:xfrm>
            <a:off x="6692042" y="1449832"/>
            <a:ext cx="1120140" cy="1520190"/>
          </a:xfrm>
          <a:prstGeom prst="rect">
            <a:avLst/>
          </a:prstGeom>
        </p:spPr>
        <p:txBody>
          <a:bodyPr vert="horz" wrap="square" lIns="0" tIns="0" rIns="0" bIns="0" rtlCol="0">
            <a:noAutofit/>
          </a:bodyPr>
          <a:lstStyle/>
          <a:p>
            <a:pPr marL="55244">
              <a:lnSpc>
                <a:spcPct val="100000"/>
              </a:lnSpc>
            </a:pPr>
            <a:r>
              <a:rPr lang="en-US" sz="1400" spc="-5" dirty="0" smtClean="0">
                <a:solidFill>
                  <a:srgbClr val="292934"/>
                </a:solidFill>
                <a:latin typeface="Arial"/>
                <a:cs typeface="Arial"/>
              </a:rPr>
              <a:t>240</a:t>
            </a:r>
            <a:r>
              <a:rPr sz="1400" spc="0" dirty="0" smtClean="0">
                <a:solidFill>
                  <a:srgbClr val="292934"/>
                </a:solidFill>
                <a:latin typeface="Arial"/>
                <a:cs typeface="Arial"/>
              </a:rPr>
              <a:t>-</a:t>
            </a:r>
            <a:r>
              <a:rPr sz="1400" spc="-5" dirty="0" smtClean="0">
                <a:solidFill>
                  <a:srgbClr val="292934"/>
                </a:solidFill>
                <a:latin typeface="Arial"/>
                <a:cs typeface="Arial"/>
              </a:rPr>
              <a:t>1</a:t>
            </a:r>
            <a:r>
              <a:rPr lang="en-US" sz="1400" spc="-5" dirty="0" smtClean="0">
                <a:solidFill>
                  <a:srgbClr val="292934"/>
                </a:solidFill>
                <a:latin typeface="Arial"/>
                <a:cs typeface="Arial"/>
              </a:rPr>
              <a:t>440</a:t>
            </a:r>
            <a:endParaRPr sz="700" dirty="0"/>
          </a:p>
          <a:p>
            <a:pPr>
              <a:lnSpc>
                <a:spcPts val="1000"/>
              </a:lnSpc>
            </a:pPr>
            <a:endParaRPr sz="1000" dirty="0"/>
          </a:p>
          <a:p>
            <a:pPr>
              <a:lnSpc>
                <a:spcPts val="1000"/>
              </a:lnSpc>
            </a:pPr>
            <a:endParaRPr sz="1000" dirty="0"/>
          </a:p>
          <a:p>
            <a:pPr>
              <a:lnSpc>
                <a:spcPts val="1000"/>
              </a:lnSpc>
            </a:pPr>
            <a:endParaRPr sz="1000" dirty="0"/>
          </a:p>
          <a:p>
            <a:pPr marL="12700">
              <a:lnSpc>
                <a:spcPct val="100000"/>
              </a:lnSpc>
            </a:pPr>
            <a:r>
              <a:rPr sz="1400" spc="-5" dirty="0" smtClean="0">
                <a:solidFill>
                  <a:srgbClr val="292934"/>
                </a:solidFill>
                <a:latin typeface="Arial"/>
                <a:cs typeface="Arial"/>
              </a:rPr>
              <a:t>1</a:t>
            </a:r>
            <a:r>
              <a:rPr lang="en-US" sz="1400" spc="-5" dirty="0" smtClean="0">
                <a:solidFill>
                  <a:srgbClr val="292934"/>
                </a:solidFill>
                <a:latin typeface="Arial"/>
                <a:cs typeface="Arial"/>
              </a:rPr>
              <a:t>20</a:t>
            </a:r>
            <a:r>
              <a:rPr sz="1400" spc="-20" dirty="0" smtClean="0">
                <a:solidFill>
                  <a:srgbClr val="292934"/>
                </a:solidFill>
                <a:latin typeface="Arial"/>
                <a:cs typeface="Arial"/>
              </a:rPr>
              <a:t> </a:t>
            </a:r>
            <a:r>
              <a:rPr sz="1400" spc="5" dirty="0" smtClean="0">
                <a:solidFill>
                  <a:srgbClr val="292934"/>
                </a:solidFill>
                <a:latin typeface="Arial"/>
                <a:cs typeface="Arial"/>
              </a:rPr>
              <a:t>t</a:t>
            </a:r>
            <a:r>
              <a:rPr sz="1400" spc="0" dirty="0" smtClean="0">
                <a:solidFill>
                  <a:srgbClr val="292934"/>
                </a:solidFill>
                <a:latin typeface="Arial"/>
                <a:cs typeface="Arial"/>
              </a:rPr>
              <a:t>o</a:t>
            </a:r>
            <a:r>
              <a:rPr sz="1400" spc="-20" dirty="0" smtClean="0">
                <a:solidFill>
                  <a:srgbClr val="292934"/>
                </a:solidFill>
                <a:latin typeface="Arial"/>
                <a:cs typeface="Arial"/>
              </a:rPr>
              <a:t> </a:t>
            </a:r>
            <a:r>
              <a:rPr lang="en-US" sz="1400" spc="-5" dirty="0" smtClean="0">
                <a:solidFill>
                  <a:srgbClr val="292934"/>
                </a:solidFill>
                <a:latin typeface="Arial"/>
                <a:cs typeface="Arial"/>
              </a:rPr>
              <a:t>720</a:t>
            </a:r>
            <a:endParaRPr sz="1400" dirty="0">
              <a:latin typeface="Arial"/>
              <a:cs typeface="Arial"/>
            </a:endParaRPr>
          </a:p>
          <a:p>
            <a:pPr>
              <a:lnSpc>
                <a:spcPts val="1000"/>
              </a:lnSpc>
            </a:pPr>
            <a:endParaRPr sz="1000" dirty="0"/>
          </a:p>
          <a:p>
            <a:pPr>
              <a:lnSpc>
                <a:spcPts val="1000"/>
              </a:lnSpc>
            </a:pPr>
            <a:endParaRPr sz="1000" dirty="0"/>
          </a:p>
          <a:p>
            <a:pPr>
              <a:lnSpc>
                <a:spcPts val="1100"/>
              </a:lnSpc>
              <a:spcBef>
                <a:spcPts val="19"/>
              </a:spcBef>
            </a:pPr>
            <a:endParaRPr sz="1100" dirty="0"/>
          </a:p>
          <a:p>
            <a:pPr marL="60960">
              <a:lnSpc>
                <a:spcPct val="100000"/>
              </a:lnSpc>
            </a:pPr>
            <a:r>
              <a:rPr sz="1400" dirty="0" smtClean="0">
                <a:solidFill>
                  <a:srgbClr val="292934"/>
                </a:solidFill>
                <a:latin typeface="Arial"/>
                <a:cs typeface="Arial"/>
              </a:rPr>
              <a:t>8</a:t>
            </a:r>
            <a:r>
              <a:rPr sz="1400" spc="-10" dirty="0" smtClean="0">
                <a:solidFill>
                  <a:srgbClr val="292934"/>
                </a:solidFill>
                <a:latin typeface="Arial"/>
                <a:cs typeface="Arial"/>
              </a:rPr>
              <a:t> </a:t>
            </a:r>
            <a:r>
              <a:rPr sz="1400" spc="5" dirty="0" smtClean="0">
                <a:solidFill>
                  <a:srgbClr val="292934"/>
                </a:solidFill>
                <a:latin typeface="Arial"/>
                <a:cs typeface="Arial"/>
              </a:rPr>
              <a:t>t</a:t>
            </a:r>
            <a:r>
              <a:rPr sz="1400" spc="0" dirty="0" smtClean="0">
                <a:solidFill>
                  <a:srgbClr val="292934"/>
                </a:solidFill>
                <a:latin typeface="Arial"/>
                <a:cs typeface="Arial"/>
              </a:rPr>
              <a:t>o</a:t>
            </a:r>
            <a:r>
              <a:rPr sz="1400" spc="-20" dirty="0" smtClean="0">
                <a:solidFill>
                  <a:srgbClr val="292934"/>
                </a:solidFill>
                <a:latin typeface="Arial"/>
                <a:cs typeface="Arial"/>
              </a:rPr>
              <a:t> </a:t>
            </a:r>
            <a:r>
              <a:rPr sz="1400" spc="-5" dirty="0" smtClean="0">
                <a:solidFill>
                  <a:srgbClr val="292934"/>
                </a:solidFill>
                <a:latin typeface="Arial"/>
                <a:cs typeface="Arial"/>
              </a:rPr>
              <a:t>3</a:t>
            </a:r>
            <a:r>
              <a:rPr lang="en-US" sz="1400" spc="0" dirty="0" smtClean="0">
                <a:solidFill>
                  <a:srgbClr val="292934"/>
                </a:solidFill>
                <a:latin typeface="Arial"/>
                <a:cs typeface="Arial"/>
              </a:rPr>
              <a:t>6</a:t>
            </a:r>
            <a:r>
              <a:rPr sz="1400" spc="-20" dirty="0" smtClean="0">
                <a:solidFill>
                  <a:srgbClr val="292934"/>
                </a:solidFill>
                <a:latin typeface="Arial"/>
                <a:cs typeface="Arial"/>
              </a:rPr>
              <a:t> </a:t>
            </a:r>
            <a:r>
              <a:rPr sz="1400" spc="0" dirty="0" smtClean="0">
                <a:solidFill>
                  <a:srgbClr val="292934"/>
                </a:solidFill>
                <a:latin typeface="Arial"/>
                <a:cs typeface="Arial"/>
              </a:rPr>
              <a:t>r</a:t>
            </a:r>
            <a:r>
              <a:rPr sz="1400" spc="-5" dirty="0" smtClean="0">
                <a:solidFill>
                  <a:srgbClr val="292934"/>
                </a:solidFill>
                <a:latin typeface="Arial"/>
                <a:cs typeface="Arial"/>
              </a:rPr>
              <a:t>ang</a:t>
            </a:r>
            <a:r>
              <a:rPr sz="1400" spc="0" dirty="0" smtClean="0">
                <a:solidFill>
                  <a:srgbClr val="292934"/>
                </a:solidFill>
                <a:latin typeface="Arial"/>
                <a:cs typeface="Arial"/>
              </a:rPr>
              <a:t>e</a:t>
            </a:r>
            <a:endParaRPr sz="1400" dirty="0">
              <a:latin typeface="Arial"/>
              <a:cs typeface="Arial"/>
            </a:endParaRPr>
          </a:p>
        </p:txBody>
      </p:sp>
      <p:sp>
        <p:nvSpPr>
          <p:cNvPr id="7" name="object 7"/>
          <p:cNvSpPr/>
          <p:nvPr/>
        </p:nvSpPr>
        <p:spPr>
          <a:xfrm>
            <a:off x="6564312" y="3810000"/>
            <a:ext cx="1436687" cy="228600"/>
          </a:xfrm>
          <a:custGeom>
            <a:avLst/>
            <a:gdLst/>
            <a:ahLst/>
            <a:cxnLst/>
            <a:rect l="l" t="t" r="r" b="b"/>
            <a:pathLst>
              <a:path w="1436687" h="228600">
                <a:moveTo>
                  <a:pt x="0" y="0"/>
                </a:moveTo>
                <a:lnTo>
                  <a:pt x="1436687" y="0"/>
                </a:lnTo>
                <a:lnTo>
                  <a:pt x="1436687" y="228600"/>
                </a:lnTo>
                <a:lnTo>
                  <a:pt x="0" y="228600"/>
                </a:lnTo>
                <a:lnTo>
                  <a:pt x="0" y="0"/>
                </a:lnTo>
                <a:close/>
              </a:path>
            </a:pathLst>
          </a:custGeom>
          <a:solidFill>
            <a:srgbClr val="FFFFFF"/>
          </a:solidFill>
        </p:spPr>
        <p:txBody>
          <a:bodyPr wrap="square" lIns="0" tIns="0" rIns="0" bIns="0" rtlCol="0">
            <a:noAutofit/>
          </a:bodyPr>
          <a:lstStyle/>
          <a:p>
            <a:endParaRPr dirty="0"/>
          </a:p>
        </p:txBody>
      </p:sp>
      <p:sp>
        <p:nvSpPr>
          <p:cNvPr id="8" name="object 8"/>
          <p:cNvSpPr/>
          <p:nvPr/>
        </p:nvSpPr>
        <p:spPr>
          <a:xfrm>
            <a:off x="6564312" y="4495800"/>
            <a:ext cx="1436687" cy="228600"/>
          </a:xfrm>
          <a:custGeom>
            <a:avLst/>
            <a:gdLst/>
            <a:ahLst/>
            <a:cxnLst/>
            <a:rect l="l" t="t" r="r" b="b"/>
            <a:pathLst>
              <a:path w="1436687" h="228600">
                <a:moveTo>
                  <a:pt x="0" y="0"/>
                </a:moveTo>
                <a:lnTo>
                  <a:pt x="1436687" y="0"/>
                </a:lnTo>
                <a:lnTo>
                  <a:pt x="1436687" y="228600"/>
                </a:lnTo>
                <a:lnTo>
                  <a:pt x="0" y="228600"/>
                </a:lnTo>
                <a:lnTo>
                  <a:pt x="0" y="0"/>
                </a:lnTo>
                <a:close/>
              </a:path>
            </a:pathLst>
          </a:custGeom>
          <a:solidFill>
            <a:srgbClr val="FFFFFF"/>
          </a:solidFill>
        </p:spPr>
        <p:txBody>
          <a:bodyPr wrap="square" lIns="0" tIns="0" rIns="0" bIns="0" rtlCol="0">
            <a:noAutofit/>
          </a:bodyPr>
          <a:lstStyle/>
          <a:p>
            <a:endParaRPr dirty="0"/>
          </a:p>
        </p:txBody>
      </p:sp>
      <p:sp>
        <p:nvSpPr>
          <p:cNvPr id="9" name="object 9"/>
          <p:cNvSpPr txBox="1"/>
          <p:nvPr/>
        </p:nvSpPr>
        <p:spPr>
          <a:xfrm>
            <a:off x="6741477" y="3842686"/>
            <a:ext cx="1071245" cy="910590"/>
          </a:xfrm>
          <a:prstGeom prst="rect">
            <a:avLst/>
          </a:prstGeom>
        </p:spPr>
        <p:txBody>
          <a:bodyPr vert="horz" wrap="square" lIns="0" tIns="0" rIns="0" bIns="0" rtlCol="0">
            <a:noAutofit/>
          </a:bodyPr>
          <a:lstStyle/>
          <a:p>
            <a:pPr marL="12700">
              <a:lnSpc>
                <a:spcPct val="100000"/>
              </a:lnSpc>
            </a:pPr>
            <a:r>
              <a:rPr sz="1400" dirty="0" smtClean="0">
                <a:solidFill>
                  <a:srgbClr val="292934"/>
                </a:solidFill>
                <a:latin typeface="Arial"/>
                <a:cs typeface="Arial"/>
              </a:rPr>
              <a:t>8</a:t>
            </a:r>
            <a:r>
              <a:rPr sz="1400" spc="-10" dirty="0" smtClean="0">
                <a:solidFill>
                  <a:srgbClr val="292934"/>
                </a:solidFill>
                <a:latin typeface="Arial"/>
                <a:cs typeface="Arial"/>
              </a:rPr>
              <a:t> </a:t>
            </a:r>
            <a:r>
              <a:rPr sz="1400" spc="5" dirty="0" smtClean="0">
                <a:solidFill>
                  <a:srgbClr val="292934"/>
                </a:solidFill>
                <a:latin typeface="Arial"/>
                <a:cs typeface="Arial"/>
              </a:rPr>
              <a:t>t</a:t>
            </a:r>
            <a:r>
              <a:rPr sz="1400" spc="0" dirty="0" smtClean="0">
                <a:solidFill>
                  <a:srgbClr val="292934"/>
                </a:solidFill>
                <a:latin typeface="Arial"/>
                <a:cs typeface="Arial"/>
              </a:rPr>
              <a:t>o</a:t>
            </a:r>
            <a:r>
              <a:rPr sz="1400" spc="-20" dirty="0" smtClean="0">
                <a:solidFill>
                  <a:srgbClr val="292934"/>
                </a:solidFill>
                <a:latin typeface="Arial"/>
                <a:cs typeface="Arial"/>
              </a:rPr>
              <a:t> </a:t>
            </a:r>
            <a:r>
              <a:rPr sz="1400" spc="-5" dirty="0" smtClean="0">
                <a:solidFill>
                  <a:srgbClr val="292934"/>
                </a:solidFill>
                <a:latin typeface="Arial"/>
                <a:cs typeface="Arial"/>
              </a:rPr>
              <a:t>3</a:t>
            </a:r>
            <a:r>
              <a:rPr lang="en-US" sz="1400" spc="0" dirty="0" smtClean="0">
                <a:solidFill>
                  <a:srgbClr val="292934"/>
                </a:solidFill>
                <a:latin typeface="Arial"/>
                <a:cs typeface="Arial"/>
              </a:rPr>
              <a:t>6 </a:t>
            </a:r>
            <a:r>
              <a:rPr sz="1400" spc="0" dirty="0" smtClean="0">
                <a:solidFill>
                  <a:srgbClr val="292934"/>
                </a:solidFill>
                <a:latin typeface="Arial"/>
                <a:cs typeface="Arial"/>
              </a:rPr>
              <a:t>r</a:t>
            </a:r>
            <a:r>
              <a:rPr sz="1400" spc="-5" dirty="0" smtClean="0">
                <a:solidFill>
                  <a:srgbClr val="292934"/>
                </a:solidFill>
                <a:latin typeface="Arial"/>
                <a:cs typeface="Arial"/>
              </a:rPr>
              <a:t>ang</a:t>
            </a:r>
            <a:r>
              <a:rPr sz="1400" spc="0" dirty="0" smtClean="0">
                <a:solidFill>
                  <a:srgbClr val="292934"/>
                </a:solidFill>
                <a:latin typeface="Arial"/>
                <a:cs typeface="Arial"/>
              </a:rPr>
              <a:t>e</a:t>
            </a:r>
            <a:endParaRPr sz="1400" dirty="0" smtClean="0">
              <a:latin typeface="Arial"/>
              <a:cs typeface="Arial"/>
            </a:endParaRPr>
          </a:p>
          <a:p>
            <a:pPr>
              <a:lnSpc>
                <a:spcPts val="700"/>
              </a:lnSpc>
              <a:spcBef>
                <a:spcPts val="19"/>
              </a:spcBef>
            </a:pPr>
            <a:endParaRPr sz="700" dirty="0" smtClean="0"/>
          </a:p>
          <a:p>
            <a:pPr>
              <a:lnSpc>
                <a:spcPts val="1000"/>
              </a:lnSpc>
            </a:pPr>
            <a:endParaRPr sz="1000" dirty="0" smtClean="0"/>
          </a:p>
          <a:p>
            <a:pPr>
              <a:lnSpc>
                <a:spcPts val="1000"/>
              </a:lnSpc>
            </a:pPr>
            <a:endParaRPr lang="en-US" sz="1000" dirty="0" smtClean="0"/>
          </a:p>
          <a:p>
            <a:pPr>
              <a:lnSpc>
                <a:spcPts val="1000"/>
              </a:lnSpc>
            </a:pPr>
            <a:endParaRPr lang="en-US" sz="1000" dirty="0"/>
          </a:p>
          <a:p>
            <a:pPr>
              <a:lnSpc>
                <a:spcPts val="1000"/>
              </a:lnSpc>
            </a:pPr>
            <a:r>
              <a:rPr lang="en-US" sz="1000" dirty="0" smtClean="0"/>
              <a:t>6 Sub scores for 8/9</a:t>
            </a:r>
            <a:endParaRPr sz="1000" dirty="0" smtClean="0"/>
          </a:p>
          <a:p>
            <a:pPr>
              <a:lnSpc>
                <a:spcPts val="1000"/>
              </a:lnSpc>
            </a:pPr>
            <a:endParaRPr sz="1000" dirty="0"/>
          </a:p>
          <a:p>
            <a:pPr marL="12700">
              <a:lnSpc>
                <a:spcPct val="100000"/>
              </a:lnSpc>
            </a:pPr>
            <a:r>
              <a:rPr sz="1400" dirty="0" smtClean="0">
                <a:solidFill>
                  <a:srgbClr val="292934"/>
                </a:solidFill>
                <a:latin typeface="Arial"/>
                <a:cs typeface="Arial"/>
              </a:rPr>
              <a:t>1</a:t>
            </a:r>
            <a:r>
              <a:rPr sz="1400" spc="-10" dirty="0" smtClean="0">
                <a:solidFill>
                  <a:srgbClr val="292934"/>
                </a:solidFill>
                <a:latin typeface="Arial"/>
                <a:cs typeface="Arial"/>
              </a:rPr>
              <a:t> </a:t>
            </a:r>
            <a:r>
              <a:rPr sz="1400" spc="5" dirty="0" smtClean="0">
                <a:solidFill>
                  <a:srgbClr val="292934"/>
                </a:solidFill>
                <a:latin typeface="Arial"/>
                <a:cs typeface="Arial"/>
              </a:rPr>
              <a:t>t</a:t>
            </a:r>
            <a:r>
              <a:rPr sz="1400" spc="0" dirty="0" smtClean="0">
                <a:solidFill>
                  <a:srgbClr val="292934"/>
                </a:solidFill>
                <a:latin typeface="Arial"/>
                <a:cs typeface="Arial"/>
              </a:rPr>
              <a:t>o</a:t>
            </a:r>
            <a:r>
              <a:rPr sz="1400" spc="-20" dirty="0" smtClean="0">
                <a:solidFill>
                  <a:srgbClr val="292934"/>
                </a:solidFill>
                <a:latin typeface="Arial"/>
                <a:cs typeface="Arial"/>
              </a:rPr>
              <a:t> </a:t>
            </a:r>
            <a:r>
              <a:rPr sz="1400" spc="-5" dirty="0" smtClean="0">
                <a:solidFill>
                  <a:srgbClr val="292934"/>
                </a:solidFill>
                <a:latin typeface="Arial"/>
                <a:cs typeface="Arial"/>
              </a:rPr>
              <a:t>1</a:t>
            </a:r>
            <a:r>
              <a:rPr sz="1400" spc="0" dirty="0" smtClean="0">
                <a:solidFill>
                  <a:srgbClr val="292934"/>
                </a:solidFill>
                <a:latin typeface="Arial"/>
                <a:cs typeface="Arial"/>
              </a:rPr>
              <a:t>5</a:t>
            </a:r>
            <a:r>
              <a:rPr sz="1400" spc="-20" dirty="0" smtClean="0">
                <a:solidFill>
                  <a:srgbClr val="292934"/>
                </a:solidFill>
                <a:latin typeface="Arial"/>
                <a:cs typeface="Arial"/>
              </a:rPr>
              <a:t> </a:t>
            </a:r>
            <a:r>
              <a:rPr sz="1400" spc="0" dirty="0" smtClean="0">
                <a:solidFill>
                  <a:srgbClr val="292934"/>
                </a:solidFill>
                <a:latin typeface="Arial"/>
                <a:cs typeface="Arial"/>
              </a:rPr>
              <a:t>r</a:t>
            </a:r>
            <a:r>
              <a:rPr sz="1400" spc="-5" dirty="0" smtClean="0">
                <a:solidFill>
                  <a:srgbClr val="292934"/>
                </a:solidFill>
                <a:latin typeface="Arial"/>
                <a:cs typeface="Arial"/>
              </a:rPr>
              <a:t>ang</a:t>
            </a:r>
            <a:r>
              <a:rPr sz="1400" spc="0" dirty="0" smtClean="0">
                <a:solidFill>
                  <a:srgbClr val="292934"/>
                </a:solidFill>
                <a:latin typeface="Arial"/>
                <a:cs typeface="Arial"/>
              </a:rPr>
              <a:t>e</a:t>
            </a:r>
            <a:endParaRPr sz="1400" dirty="0">
              <a:latin typeface="Arial"/>
              <a:cs typeface="Arial"/>
            </a:endParaRPr>
          </a:p>
        </p:txBody>
      </p:sp>
      <p:sp>
        <p:nvSpPr>
          <p:cNvPr id="10" name="object 10"/>
          <p:cNvSpPr txBox="1"/>
          <p:nvPr/>
        </p:nvSpPr>
        <p:spPr>
          <a:xfrm>
            <a:off x="2023998" y="357251"/>
            <a:ext cx="4949190" cy="617220"/>
          </a:xfrm>
          <a:prstGeom prst="rect">
            <a:avLst/>
          </a:prstGeom>
        </p:spPr>
        <p:txBody>
          <a:bodyPr vert="horz" wrap="square" lIns="0" tIns="0" rIns="0" bIns="0" rtlCol="0">
            <a:noAutofit/>
          </a:bodyPr>
          <a:lstStyle/>
          <a:p>
            <a:pPr marL="12700">
              <a:lnSpc>
                <a:spcPct val="100000"/>
              </a:lnSpc>
            </a:pPr>
            <a:r>
              <a:rPr sz="4000" b="1" spc="-130" dirty="0" smtClean="0">
                <a:solidFill>
                  <a:srgbClr val="0070C0"/>
                </a:solidFill>
                <a:latin typeface="Arial"/>
                <a:cs typeface="Arial"/>
              </a:rPr>
              <a:t>PS</a:t>
            </a:r>
            <a:r>
              <a:rPr sz="4000" b="1" spc="-434" dirty="0" smtClean="0">
                <a:solidFill>
                  <a:srgbClr val="0070C0"/>
                </a:solidFill>
                <a:latin typeface="Arial"/>
                <a:cs typeface="Arial"/>
              </a:rPr>
              <a:t>A</a:t>
            </a:r>
            <a:r>
              <a:rPr sz="4000" b="1" spc="-125" dirty="0" smtClean="0">
                <a:solidFill>
                  <a:srgbClr val="0070C0"/>
                </a:solidFill>
                <a:latin typeface="Arial"/>
                <a:cs typeface="Arial"/>
              </a:rPr>
              <a:t>T</a:t>
            </a:r>
            <a:r>
              <a:rPr lang="en-US" sz="4000" b="1" spc="-110" dirty="0">
                <a:solidFill>
                  <a:srgbClr val="0070C0"/>
                </a:solidFill>
                <a:latin typeface="Arial"/>
                <a:cs typeface="Arial"/>
              </a:rPr>
              <a:t> </a:t>
            </a:r>
            <a:r>
              <a:rPr lang="en-US" sz="4000" b="1" spc="-110" dirty="0" smtClean="0">
                <a:solidFill>
                  <a:srgbClr val="0070C0"/>
                </a:solidFill>
                <a:latin typeface="Arial"/>
                <a:cs typeface="Arial"/>
              </a:rPr>
              <a:t>8/9</a:t>
            </a:r>
            <a:r>
              <a:rPr sz="4000" b="1" spc="-204" dirty="0" smtClean="0">
                <a:solidFill>
                  <a:srgbClr val="0070C0"/>
                </a:solidFill>
                <a:latin typeface="Arial"/>
                <a:cs typeface="Arial"/>
              </a:rPr>
              <a:t> </a:t>
            </a:r>
            <a:r>
              <a:rPr sz="4000" b="1" spc="-125" dirty="0" smtClean="0">
                <a:solidFill>
                  <a:srgbClr val="0070C0"/>
                </a:solidFill>
                <a:latin typeface="Arial"/>
                <a:cs typeface="Arial"/>
              </a:rPr>
              <a:t>Sco</a:t>
            </a:r>
            <a:r>
              <a:rPr sz="4000" b="1" spc="-114" dirty="0" smtClean="0">
                <a:solidFill>
                  <a:srgbClr val="0070C0"/>
                </a:solidFill>
                <a:latin typeface="Arial"/>
                <a:cs typeface="Arial"/>
              </a:rPr>
              <a:t>r</a:t>
            </a:r>
            <a:r>
              <a:rPr sz="4000" b="1" spc="-125" dirty="0" smtClean="0">
                <a:solidFill>
                  <a:srgbClr val="0070C0"/>
                </a:solidFill>
                <a:latin typeface="Arial"/>
                <a:cs typeface="Arial"/>
              </a:rPr>
              <a:t>e</a:t>
            </a:r>
            <a:r>
              <a:rPr sz="4000" b="1" spc="-25" dirty="0" smtClean="0">
                <a:solidFill>
                  <a:srgbClr val="0070C0"/>
                </a:solidFill>
                <a:latin typeface="Arial"/>
                <a:cs typeface="Arial"/>
              </a:rPr>
              <a:t>s</a:t>
            </a:r>
            <a:endParaRPr sz="4000" dirty="0">
              <a:latin typeface="Arial"/>
              <a:cs typeface="Arial"/>
            </a:endParaRPr>
          </a:p>
        </p:txBody>
      </p:sp>
      <p:cxnSp>
        <p:nvCxnSpPr>
          <p:cNvPr id="12" name="Straight Connector 11"/>
          <p:cNvCxnSpPr/>
          <p:nvPr/>
        </p:nvCxnSpPr>
        <p:spPr>
          <a:xfrm>
            <a:off x="4953000" y="4800600"/>
            <a:ext cx="1066800" cy="43130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953000" y="4800600"/>
            <a:ext cx="1143000" cy="431307"/>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95957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1808" rIns="0" bIns="0" rtlCol="0">
            <a:noAutofit/>
          </a:bodyPr>
          <a:lstStyle/>
          <a:p>
            <a:pPr marL="12700">
              <a:lnSpc>
                <a:spcPct val="100000"/>
              </a:lnSpc>
            </a:pPr>
            <a:r>
              <a:rPr sz="4000" spc="-130" dirty="0" smtClean="0">
                <a:solidFill>
                  <a:srgbClr val="D2533C"/>
                </a:solidFill>
                <a:latin typeface="Arial"/>
                <a:cs typeface="Arial"/>
              </a:rPr>
              <a:t>PS</a:t>
            </a:r>
            <a:r>
              <a:rPr sz="4000" spc="-430" dirty="0" smtClean="0">
                <a:solidFill>
                  <a:srgbClr val="D2533C"/>
                </a:solidFill>
                <a:latin typeface="Arial"/>
                <a:cs typeface="Arial"/>
              </a:rPr>
              <a:t>A</a:t>
            </a:r>
            <a:r>
              <a:rPr sz="4000" spc="-125" dirty="0" smtClean="0">
                <a:solidFill>
                  <a:srgbClr val="D2533C"/>
                </a:solidFill>
                <a:latin typeface="Arial"/>
                <a:cs typeface="Arial"/>
              </a:rPr>
              <a:t>T</a:t>
            </a:r>
            <a:r>
              <a:rPr sz="4000" spc="-110" dirty="0" smtClean="0">
                <a:solidFill>
                  <a:srgbClr val="D2533C"/>
                </a:solidFill>
                <a:latin typeface="Arial"/>
                <a:cs typeface="Arial"/>
              </a:rPr>
              <a:t>/</a:t>
            </a:r>
            <a:r>
              <a:rPr sz="4000" spc="-130" dirty="0" smtClean="0">
                <a:solidFill>
                  <a:srgbClr val="D2533C"/>
                </a:solidFill>
                <a:latin typeface="Arial"/>
                <a:cs typeface="Arial"/>
              </a:rPr>
              <a:t>NMS</a:t>
            </a:r>
            <a:r>
              <a:rPr sz="4000" spc="-135" dirty="0" smtClean="0">
                <a:solidFill>
                  <a:srgbClr val="D2533C"/>
                </a:solidFill>
                <a:latin typeface="Arial"/>
                <a:cs typeface="Arial"/>
              </a:rPr>
              <a:t>Q</a:t>
            </a:r>
            <a:r>
              <a:rPr sz="4000" spc="-25" dirty="0" smtClean="0">
                <a:solidFill>
                  <a:srgbClr val="D2533C"/>
                </a:solidFill>
                <a:latin typeface="Arial"/>
                <a:cs typeface="Arial"/>
              </a:rPr>
              <a:t>T</a:t>
            </a:r>
            <a:r>
              <a:rPr sz="4000" spc="-295" dirty="0" smtClean="0">
                <a:solidFill>
                  <a:srgbClr val="D2533C"/>
                </a:solidFill>
                <a:latin typeface="Arial"/>
                <a:cs typeface="Arial"/>
              </a:rPr>
              <a:t> </a:t>
            </a:r>
            <a:r>
              <a:rPr sz="4000" spc="-130" dirty="0" smtClean="0">
                <a:solidFill>
                  <a:srgbClr val="D2533C"/>
                </a:solidFill>
                <a:latin typeface="Arial"/>
                <a:cs typeface="Arial"/>
              </a:rPr>
              <a:t>S</a:t>
            </a:r>
            <a:r>
              <a:rPr sz="4000" spc="-114" dirty="0" smtClean="0">
                <a:solidFill>
                  <a:srgbClr val="D2533C"/>
                </a:solidFill>
                <a:latin typeface="Arial"/>
                <a:cs typeface="Arial"/>
              </a:rPr>
              <a:t>c</a:t>
            </a:r>
            <a:r>
              <a:rPr sz="4000" spc="-125" dirty="0" smtClean="0">
                <a:solidFill>
                  <a:srgbClr val="D2533C"/>
                </a:solidFill>
                <a:latin typeface="Arial"/>
                <a:cs typeface="Arial"/>
              </a:rPr>
              <a:t>o</a:t>
            </a:r>
            <a:r>
              <a:rPr sz="4000" spc="-110" dirty="0" smtClean="0">
                <a:solidFill>
                  <a:srgbClr val="D2533C"/>
                </a:solidFill>
                <a:latin typeface="Arial"/>
                <a:cs typeface="Arial"/>
              </a:rPr>
              <a:t>r</a:t>
            </a:r>
            <a:r>
              <a:rPr sz="4000" spc="-25" dirty="0" smtClean="0">
                <a:solidFill>
                  <a:srgbClr val="D2533C"/>
                </a:solidFill>
                <a:latin typeface="Arial"/>
                <a:cs typeface="Arial"/>
              </a:rPr>
              <a:t>e</a:t>
            </a:r>
            <a:r>
              <a:rPr sz="4000" spc="-220" dirty="0" smtClean="0">
                <a:solidFill>
                  <a:srgbClr val="D2533C"/>
                </a:solidFill>
                <a:latin typeface="Arial"/>
                <a:cs typeface="Arial"/>
              </a:rPr>
              <a:t> </a:t>
            </a:r>
            <a:r>
              <a:rPr sz="4000" spc="-125" dirty="0" smtClean="0">
                <a:solidFill>
                  <a:srgbClr val="D2533C"/>
                </a:solidFill>
                <a:latin typeface="Arial"/>
                <a:cs typeface="Arial"/>
              </a:rPr>
              <a:t>Repo</a:t>
            </a:r>
            <a:r>
              <a:rPr sz="4000" spc="-110" dirty="0" smtClean="0">
                <a:solidFill>
                  <a:srgbClr val="D2533C"/>
                </a:solidFill>
                <a:latin typeface="Arial"/>
                <a:cs typeface="Arial"/>
              </a:rPr>
              <a:t>r</a:t>
            </a:r>
            <a:r>
              <a:rPr sz="4000" spc="-15" dirty="0" smtClean="0">
                <a:solidFill>
                  <a:srgbClr val="D2533C"/>
                </a:solidFill>
                <a:latin typeface="Arial"/>
                <a:cs typeface="Arial"/>
              </a:rPr>
              <a:t>t</a:t>
            </a:r>
            <a:endParaRPr sz="4000" dirty="0">
              <a:latin typeface="Arial"/>
              <a:cs typeface="Arial"/>
            </a:endParaRPr>
          </a:p>
        </p:txBody>
      </p:sp>
      <p:sp>
        <p:nvSpPr>
          <p:cNvPr id="3" name="object 3"/>
          <p:cNvSpPr/>
          <p:nvPr/>
        </p:nvSpPr>
        <p:spPr>
          <a:xfrm>
            <a:off x="685800" y="1752600"/>
            <a:ext cx="3827462" cy="4952999"/>
          </a:xfrm>
          <a:prstGeom prst="rect">
            <a:avLst/>
          </a:prstGeom>
          <a:blipFill>
            <a:blip r:embed="rId2" cstate="print"/>
            <a:stretch>
              <a:fillRect/>
            </a:stretch>
          </a:blipFill>
        </p:spPr>
        <p:txBody>
          <a:bodyPr wrap="square" lIns="0" tIns="0" rIns="0" bIns="0" rtlCol="0">
            <a:noAutofit/>
          </a:bodyPr>
          <a:lstStyle/>
          <a:p>
            <a:endParaRPr dirty="0"/>
          </a:p>
        </p:txBody>
      </p:sp>
      <p:sp>
        <p:nvSpPr>
          <p:cNvPr id="4" name="object 4"/>
          <p:cNvSpPr/>
          <p:nvPr/>
        </p:nvSpPr>
        <p:spPr>
          <a:xfrm>
            <a:off x="679450" y="1746250"/>
            <a:ext cx="3840162" cy="4965700"/>
          </a:xfrm>
          <a:custGeom>
            <a:avLst/>
            <a:gdLst/>
            <a:ahLst/>
            <a:cxnLst/>
            <a:rect l="l" t="t" r="r" b="b"/>
            <a:pathLst>
              <a:path w="3840162" h="4965700">
                <a:moveTo>
                  <a:pt x="0" y="0"/>
                </a:moveTo>
                <a:lnTo>
                  <a:pt x="3840162" y="0"/>
                </a:lnTo>
                <a:lnTo>
                  <a:pt x="3840162" y="4965700"/>
                </a:lnTo>
                <a:lnTo>
                  <a:pt x="0" y="4965700"/>
                </a:lnTo>
                <a:lnTo>
                  <a:pt x="0" y="0"/>
                </a:lnTo>
                <a:close/>
              </a:path>
            </a:pathLst>
          </a:custGeom>
          <a:ln w="12700">
            <a:solidFill>
              <a:srgbClr val="D2533C"/>
            </a:solidFill>
          </a:ln>
        </p:spPr>
        <p:txBody>
          <a:bodyPr wrap="square" lIns="0" tIns="0" rIns="0" bIns="0" rtlCol="0">
            <a:noAutofit/>
          </a:bodyPr>
          <a:lstStyle/>
          <a:p>
            <a:endParaRPr dirty="0"/>
          </a:p>
        </p:txBody>
      </p:sp>
      <p:sp>
        <p:nvSpPr>
          <p:cNvPr id="5" name="object 5"/>
          <p:cNvSpPr/>
          <p:nvPr/>
        </p:nvSpPr>
        <p:spPr>
          <a:xfrm>
            <a:off x="3124200" y="1555750"/>
            <a:ext cx="4097337" cy="5302249"/>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6"/>
          <p:cNvSpPr/>
          <p:nvPr/>
        </p:nvSpPr>
        <p:spPr>
          <a:xfrm>
            <a:off x="3114675" y="1546225"/>
            <a:ext cx="4116387" cy="5311775"/>
          </a:xfrm>
          <a:custGeom>
            <a:avLst/>
            <a:gdLst/>
            <a:ahLst/>
            <a:cxnLst/>
            <a:rect l="l" t="t" r="r" b="b"/>
            <a:pathLst>
              <a:path w="4116387" h="5311775">
                <a:moveTo>
                  <a:pt x="0" y="0"/>
                </a:moveTo>
                <a:lnTo>
                  <a:pt x="4116387" y="0"/>
                </a:lnTo>
                <a:lnTo>
                  <a:pt x="4116387" y="5311775"/>
                </a:lnTo>
              </a:path>
            </a:pathLst>
          </a:custGeom>
          <a:ln w="19050">
            <a:solidFill>
              <a:srgbClr val="D2533C"/>
            </a:solidFill>
          </a:ln>
        </p:spPr>
        <p:txBody>
          <a:bodyPr wrap="square" lIns="0" tIns="0" rIns="0" bIns="0" rtlCol="0">
            <a:noAutofit/>
          </a:bodyPr>
          <a:lstStyle/>
          <a:p>
            <a:endParaRPr dirty="0"/>
          </a:p>
        </p:txBody>
      </p:sp>
      <p:sp>
        <p:nvSpPr>
          <p:cNvPr id="7" name="object 7"/>
          <p:cNvSpPr/>
          <p:nvPr/>
        </p:nvSpPr>
        <p:spPr>
          <a:xfrm>
            <a:off x="3114675" y="1546225"/>
            <a:ext cx="0" cy="5311775"/>
          </a:xfrm>
          <a:custGeom>
            <a:avLst/>
            <a:gdLst/>
            <a:ahLst/>
            <a:cxnLst/>
            <a:rect l="l" t="t" r="r" b="b"/>
            <a:pathLst>
              <a:path h="5311775">
                <a:moveTo>
                  <a:pt x="0" y="5311775"/>
                </a:moveTo>
                <a:lnTo>
                  <a:pt x="0" y="0"/>
                </a:lnTo>
              </a:path>
            </a:pathLst>
          </a:custGeom>
          <a:ln w="19050">
            <a:solidFill>
              <a:srgbClr val="D2533C"/>
            </a:solidFill>
          </a:ln>
        </p:spPr>
        <p:txBody>
          <a:bodyPr wrap="square" lIns="0" tIns="0" rIns="0" bIns="0" rtlCol="0">
            <a:noAutofit/>
          </a:bodyPr>
          <a:lstStyle/>
          <a:p>
            <a:endParaRPr dirty="0"/>
          </a:p>
        </p:txBody>
      </p:sp>
      <p:sp>
        <p:nvSpPr>
          <p:cNvPr id="8" name="object 8"/>
          <p:cNvSpPr/>
          <p:nvPr/>
        </p:nvSpPr>
        <p:spPr>
          <a:xfrm>
            <a:off x="838200" y="1555750"/>
            <a:ext cx="4946649" cy="5302250"/>
          </a:xfrm>
          <a:prstGeom prst="rect">
            <a:avLst/>
          </a:prstGeom>
          <a:blipFill>
            <a:blip r:embed="rId4" cstate="print"/>
            <a:stretch>
              <a:fillRect/>
            </a:stretch>
          </a:blipFill>
        </p:spPr>
        <p:txBody>
          <a:bodyPr wrap="square" lIns="0" tIns="0" rIns="0" bIns="0" rtlCol="0">
            <a:noAutofit/>
          </a:bodyPr>
          <a:lstStyle/>
          <a:p>
            <a:endParaRPr dirty="0"/>
          </a:p>
        </p:txBody>
      </p:sp>
      <p:sp>
        <p:nvSpPr>
          <p:cNvPr id="9" name="object 9"/>
          <p:cNvSpPr/>
          <p:nvPr/>
        </p:nvSpPr>
        <p:spPr>
          <a:xfrm>
            <a:off x="828675" y="1546225"/>
            <a:ext cx="4965700" cy="5311775"/>
          </a:xfrm>
          <a:custGeom>
            <a:avLst/>
            <a:gdLst/>
            <a:ahLst/>
            <a:cxnLst/>
            <a:rect l="l" t="t" r="r" b="b"/>
            <a:pathLst>
              <a:path w="4965700" h="5311775">
                <a:moveTo>
                  <a:pt x="0" y="0"/>
                </a:moveTo>
                <a:lnTo>
                  <a:pt x="4965700" y="0"/>
                </a:lnTo>
                <a:lnTo>
                  <a:pt x="4965700" y="5311775"/>
                </a:lnTo>
              </a:path>
            </a:pathLst>
          </a:custGeom>
          <a:ln w="19050">
            <a:solidFill>
              <a:srgbClr val="D2533C"/>
            </a:solidFill>
          </a:ln>
        </p:spPr>
        <p:txBody>
          <a:bodyPr wrap="square" lIns="0" tIns="0" rIns="0" bIns="0" rtlCol="0">
            <a:noAutofit/>
          </a:bodyPr>
          <a:lstStyle/>
          <a:p>
            <a:endParaRPr dirty="0"/>
          </a:p>
        </p:txBody>
      </p:sp>
      <p:sp>
        <p:nvSpPr>
          <p:cNvPr id="10" name="object 10"/>
          <p:cNvSpPr/>
          <p:nvPr/>
        </p:nvSpPr>
        <p:spPr>
          <a:xfrm>
            <a:off x="828675" y="1546225"/>
            <a:ext cx="0" cy="5311775"/>
          </a:xfrm>
          <a:custGeom>
            <a:avLst/>
            <a:gdLst/>
            <a:ahLst/>
            <a:cxnLst/>
            <a:rect l="l" t="t" r="r" b="b"/>
            <a:pathLst>
              <a:path h="5311775">
                <a:moveTo>
                  <a:pt x="0" y="5311775"/>
                </a:moveTo>
                <a:lnTo>
                  <a:pt x="0" y="0"/>
                </a:lnTo>
              </a:path>
            </a:pathLst>
          </a:custGeom>
          <a:ln w="19050">
            <a:solidFill>
              <a:srgbClr val="D2533C"/>
            </a:solidFill>
          </a:ln>
        </p:spPr>
        <p:txBody>
          <a:bodyPr wrap="square" lIns="0" tIns="0" rIns="0" bIns="0" rtlCol="0">
            <a:noAutofit/>
          </a:bodyPr>
          <a:lstStyle/>
          <a:p>
            <a:endParaRPr dirty="0"/>
          </a:p>
        </p:txBody>
      </p:sp>
      <p:sp>
        <p:nvSpPr>
          <p:cNvPr id="11" name="object 11"/>
          <p:cNvSpPr/>
          <p:nvPr/>
        </p:nvSpPr>
        <p:spPr>
          <a:xfrm>
            <a:off x="1922462" y="1358900"/>
            <a:ext cx="4249736" cy="5499099"/>
          </a:xfrm>
          <a:prstGeom prst="rect">
            <a:avLst/>
          </a:prstGeom>
          <a:blipFill>
            <a:blip r:embed="rId5" cstate="print"/>
            <a:stretch>
              <a:fillRect/>
            </a:stretch>
          </a:blipFill>
        </p:spPr>
        <p:txBody>
          <a:bodyPr wrap="square" lIns="0" tIns="0" rIns="0" bIns="0" rtlCol="0">
            <a:noAutofit/>
          </a:bodyPr>
          <a:lstStyle/>
          <a:p>
            <a:endParaRPr dirty="0"/>
          </a:p>
        </p:txBody>
      </p:sp>
      <p:sp>
        <p:nvSpPr>
          <p:cNvPr id="12" name="object 12"/>
          <p:cNvSpPr/>
          <p:nvPr/>
        </p:nvSpPr>
        <p:spPr>
          <a:xfrm>
            <a:off x="1912937" y="1349375"/>
            <a:ext cx="4268787" cy="5508625"/>
          </a:xfrm>
          <a:custGeom>
            <a:avLst/>
            <a:gdLst/>
            <a:ahLst/>
            <a:cxnLst/>
            <a:rect l="l" t="t" r="r" b="b"/>
            <a:pathLst>
              <a:path w="4268787" h="5508625">
                <a:moveTo>
                  <a:pt x="0" y="0"/>
                </a:moveTo>
                <a:lnTo>
                  <a:pt x="4268787" y="0"/>
                </a:lnTo>
                <a:lnTo>
                  <a:pt x="4268787" y="5508625"/>
                </a:lnTo>
              </a:path>
            </a:pathLst>
          </a:custGeom>
          <a:ln w="19050">
            <a:solidFill>
              <a:srgbClr val="D2533C"/>
            </a:solidFill>
          </a:ln>
        </p:spPr>
        <p:txBody>
          <a:bodyPr wrap="square" lIns="0" tIns="0" rIns="0" bIns="0" rtlCol="0">
            <a:noAutofit/>
          </a:bodyPr>
          <a:lstStyle/>
          <a:p>
            <a:endParaRPr dirty="0"/>
          </a:p>
        </p:txBody>
      </p:sp>
      <p:sp>
        <p:nvSpPr>
          <p:cNvPr id="13" name="object 13"/>
          <p:cNvSpPr/>
          <p:nvPr/>
        </p:nvSpPr>
        <p:spPr>
          <a:xfrm>
            <a:off x="1912937" y="1349375"/>
            <a:ext cx="0" cy="5508625"/>
          </a:xfrm>
          <a:custGeom>
            <a:avLst/>
            <a:gdLst/>
            <a:ahLst/>
            <a:cxnLst/>
            <a:rect l="l" t="t" r="r" b="b"/>
            <a:pathLst>
              <a:path h="5508625">
                <a:moveTo>
                  <a:pt x="0" y="5508625"/>
                </a:moveTo>
                <a:lnTo>
                  <a:pt x="0" y="0"/>
                </a:lnTo>
              </a:path>
            </a:pathLst>
          </a:custGeom>
          <a:ln w="19050">
            <a:solidFill>
              <a:srgbClr val="D2533C"/>
            </a:solidFill>
          </a:ln>
        </p:spPr>
        <p:txBody>
          <a:bodyPr wrap="square" lIns="0" tIns="0" rIns="0" bIns="0" rtlCol="0">
            <a:noAutofit/>
          </a:bodyPr>
          <a:lstStyle/>
          <a:p>
            <a:endParaRPr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CCR Benchmarks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5659"/>
            <a:ext cx="9144000" cy="5143499"/>
          </a:xfrm>
          <a:prstGeom prst="rect">
            <a:avLst/>
          </a:prstGeom>
        </p:spPr>
      </p:pic>
    </p:spTree>
    <p:extLst>
      <p:ext uri="{BB962C8B-B14F-4D97-AF65-F5344CB8AC3E}">
        <p14:creationId xmlns:p14="http://schemas.microsoft.com/office/powerpoint/2010/main" val="954281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Good PSAT SCORES</a:t>
            </a:r>
            <a:endParaRPr lang="en-US" dirty="0"/>
          </a:p>
        </p:txBody>
      </p:sp>
      <p:graphicFrame>
        <p:nvGraphicFramePr>
          <p:cNvPr id="3" name="Table 2"/>
          <p:cNvGraphicFramePr>
            <a:graphicFrameLocks noGrp="1"/>
          </p:cNvGraphicFramePr>
          <p:nvPr/>
        </p:nvGraphicFramePr>
        <p:xfrm>
          <a:off x="2197100" y="3026567"/>
          <a:ext cx="4749800" cy="1363472"/>
        </p:xfrm>
        <a:graphic>
          <a:graphicData uri="http://schemas.openxmlformats.org/drawingml/2006/table">
            <a:tbl>
              <a:tblPr firstRow="1" firstCol="1" bandRow="1">
                <a:tableStyleId>{5C22544A-7EE6-4342-B048-85BDC9FD1C3A}</a:tableStyleId>
              </a:tblPr>
              <a:tblGrid>
                <a:gridCol w="1187450"/>
                <a:gridCol w="1187450"/>
                <a:gridCol w="1187450"/>
                <a:gridCol w="1187450"/>
              </a:tblGrid>
              <a:tr h="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EBRW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Math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Total Score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a:effectLst/>
                        </a:rPr>
                        <a:t>8</a:t>
                      </a:r>
                      <a:r>
                        <a:rPr lang="en-US" sz="1100" baseline="30000">
                          <a:effectLst/>
                        </a:rPr>
                        <a:t>th</a:t>
                      </a:r>
                      <a:r>
                        <a:rPr lang="en-US" sz="1100">
                          <a:effectLst/>
                        </a:rPr>
                        <a:t> Grade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480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480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960+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a:effectLst/>
                        </a:rPr>
                        <a:t>9</a:t>
                      </a:r>
                      <a:r>
                        <a:rPr lang="en-US" sz="1100" baseline="30000">
                          <a:effectLst/>
                        </a:rPr>
                        <a:t>th</a:t>
                      </a:r>
                      <a:r>
                        <a:rPr lang="en-US" sz="1100">
                          <a:effectLst/>
                        </a:rPr>
                        <a:t> Grade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520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510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1030+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a:effectLst/>
                        </a:rPr>
                        <a:t>10</a:t>
                      </a:r>
                      <a:r>
                        <a:rPr lang="en-US" sz="1100" baseline="30000">
                          <a:effectLst/>
                        </a:rPr>
                        <a:t>th</a:t>
                      </a:r>
                      <a:r>
                        <a:rPr lang="en-US" sz="1100">
                          <a:effectLst/>
                        </a:rPr>
                        <a:t> Grade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560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540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1100+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a:effectLst/>
                        </a:rPr>
                        <a:t>11</a:t>
                      </a:r>
                      <a:r>
                        <a:rPr lang="en-US" sz="1100" baseline="30000">
                          <a:effectLst/>
                        </a:rPr>
                        <a:t>th</a:t>
                      </a:r>
                      <a:r>
                        <a:rPr lang="en-US" sz="1100">
                          <a:effectLst/>
                        </a:rPr>
                        <a:t> Grade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620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580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1200+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Rectangle 1"/>
          <p:cNvSpPr>
            <a:spLocks noChangeArrowheads="1"/>
          </p:cNvSpPr>
          <p:nvPr/>
        </p:nvSpPr>
        <p:spPr bwMode="auto">
          <a:xfrm>
            <a:off x="2197100" y="3025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80313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ver page of the paper score report for PSAT/NMSQ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3448" y="1559801"/>
            <a:ext cx="7718552" cy="3396384"/>
          </a:xfrm>
          <a:prstGeom prst="rect">
            <a:avLst/>
          </a:prstGeom>
          <a:noFill/>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solidFill>
                  <a:srgbClr val="7E8B7A"/>
                </a:solidFill>
              </a:rPr>
              <a:pPr>
                <a:defRPr/>
              </a:pPr>
              <a:t>9</a:t>
            </a:fld>
            <a:endParaRPr lang="en-US" dirty="0">
              <a:solidFill>
                <a:srgbClr val="7E8B7A"/>
              </a:solidFill>
            </a:endParaRPr>
          </a:p>
        </p:txBody>
      </p:sp>
      <p:sp>
        <p:nvSpPr>
          <p:cNvPr id="8" name="Title 7"/>
          <p:cNvSpPr>
            <a:spLocks noGrp="1"/>
          </p:cNvSpPr>
          <p:nvPr>
            <p:ph type="title"/>
          </p:nvPr>
        </p:nvSpPr>
        <p:spPr/>
        <p:txBody>
          <a:bodyPr>
            <a:normAutofit/>
          </a:bodyPr>
          <a:lstStyle/>
          <a:p>
            <a:r>
              <a:rPr lang="en-US" dirty="0"/>
              <a:t>Understanding My Paper Score </a:t>
            </a:r>
            <a:r>
              <a:rPr lang="en-US" dirty="0" smtClean="0"/>
              <a:t>Report</a:t>
            </a:r>
            <a:endParaRPr lang="en-US" dirty="0"/>
          </a:p>
        </p:txBody>
      </p:sp>
    </p:spTree>
    <p:extLst>
      <p:ext uri="{BB962C8B-B14F-4D97-AF65-F5344CB8AC3E}">
        <p14:creationId xmlns:p14="http://schemas.microsoft.com/office/powerpoint/2010/main" val="10654071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Theme1">
  <a:themeElements>
    <a:clrScheme name="College Board Colors">
      <a:dk1>
        <a:sysClr val="windowText" lastClr="000000"/>
      </a:dk1>
      <a:lt1>
        <a:sysClr val="window" lastClr="FFFFFF"/>
      </a:lt1>
      <a:dk2>
        <a:srgbClr val="002776"/>
      </a:dk2>
      <a:lt2>
        <a:srgbClr val="7E8B7A"/>
      </a:lt2>
      <a:accent1>
        <a:srgbClr val="00ADEE"/>
      </a:accent1>
      <a:accent2>
        <a:srgbClr val="9BA602"/>
      </a:accent2>
      <a:accent3>
        <a:srgbClr val="B4C0BA"/>
      </a:accent3>
      <a:accent4>
        <a:srgbClr val="5F0023"/>
      </a:accent4>
      <a:accent5>
        <a:srgbClr val="FC4128"/>
      </a:accent5>
      <a:accent6>
        <a:srgbClr val="ED8500"/>
      </a:accent6>
      <a:hlink>
        <a:srgbClr val="5F0023"/>
      </a:hlink>
      <a:folHlink>
        <a:srgbClr val="7E8B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solidFill>
              <a:schemeClr val="tx2"/>
            </a:solidFill>
          </a:defRPr>
        </a:defPPr>
      </a:lstStyle>
    </a:txDef>
  </a:objectDefaults>
  <a:extraClrSchemeLst/>
</a:theme>
</file>

<file path=ppt/theme/theme2.xml><?xml version="1.0" encoding="utf-8"?>
<a:theme xmlns:a="http://schemas.openxmlformats.org/drawingml/2006/main" name="1_Theme1">
  <a:themeElements>
    <a:clrScheme name="College Board Colors">
      <a:dk1>
        <a:sysClr val="windowText" lastClr="000000"/>
      </a:dk1>
      <a:lt1>
        <a:sysClr val="window" lastClr="FFFFFF"/>
      </a:lt1>
      <a:dk2>
        <a:srgbClr val="002776"/>
      </a:dk2>
      <a:lt2>
        <a:srgbClr val="7E8B7A"/>
      </a:lt2>
      <a:accent1>
        <a:srgbClr val="00ADEE"/>
      </a:accent1>
      <a:accent2>
        <a:srgbClr val="9BA602"/>
      </a:accent2>
      <a:accent3>
        <a:srgbClr val="B4C0BA"/>
      </a:accent3>
      <a:accent4>
        <a:srgbClr val="5F0023"/>
      </a:accent4>
      <a:accent5>
        <a:srgbClr val="FC4128"/>
      </a:accent5>
      <a:accent6>
        <a:srgbClr val="ED8500"/>
      </a:accent6>
      <a:hlink>
        <a:srgbClr val="5F0023"/>
      </a:hlink>
      <a:folHlink>
        <a:srgbClr val="7E8B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solidFill>
              <a:schemeClr val="tx2"/>
            </a:solidFill>
          </a:defRPr>
        </a:defPPr>
      </a:lstStyle>
    </a:txDef>
  </a:objectDefaults>
  <a:extraClrScheme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536</TotalTime>
  <Words>1192</Words>
  <Application>Microsoft Office PowerPoint</Application>
  <PresentationFormat>On-screen Show (4:3)</PresentationFormat>
  <Paragraphs>233</Paragraphs>
  <Slides>36</Slides>
  <Notes>13</Notes>
  <HiddenSlides>3</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36</vt:i4>
      </vt:variant>
    </vt:vector>
  </HeadingPairs>
  <TitlesOfParts>
    <vt:vector size="51" baseType="lpstr">
      <vt:lpstr>ＭＳ Ｐゴシック</vt:lpstr>
      <vt:lpstr>Arial</vt:lpstr>
      <vt:lpstr>Calibri</vt:lpstr>
      <vt:lpstr>Lucida Grande</vt:lpstr>
      <vt:lpstr>Serifa Std 45 Light</vt:lpstr>
      <vt:lpstr>Symbol</vt:lpstr>
      <vt:lpstr>Times New Roman</vt:lpstr>
      <vt:lpstr>Trebuchet MS</vt:lpstr>
      <vt:lpstr>Verdana</vt:lpstr>
      <vt:lpstr>Verdana Bold</vt:lpstr>
      <vt:lpstr>Wingdings</vt:lpstr>
      <vt:lpstr>Wingdings 3</vt:lpstr>
      <vt:lpstr>Theme1</vt:lpstr>
      <vt:lpstr>1_Theme1</vt:lpstr>
      <vt:lpstr>Facet</vt:lpstr>
      <vt:lpstr>PowerPoint Presentation</vt:lpstr>
      <vt:lpstr>PowerPoint Presentation</vt:lpstr>
      <vt:lpstr>Benefits of Taking the PSATTM</vt:lpstr>
      <vt:lpstr>PowerPoint Presentation</vt:lpstr>
      <vt:lpstr>PowerPoint Presentation</vt:lpstr>
      <vt:lpstr>PSAT/NMSQT Score Report</vt:lpstr>
      <vt:lpstr>CCR Benchmarks</vt:lpstr>
      <vt:lpstr>Good PSAT SCORES</vt:lpstr>
      <vt:lpstr>Understanding My Paper Score Report</vt:lpstr>
      <vt:lpstr>What Are My Scores?</vt:lpstr>
      <vt:lpstr>What Are My Scores? (cont.) </vt:lpstr>
      <vt:lpstr>What Are My Score Percentiles?</vt:lpstr>
      <vt:lpstr>What Are My Score Ranges?</vt:lpstr>
      <vt:lpstr>Student Reports - Login</vt:lpstr>
      <vt:lpstr>Student Reports - Dashboard</vt:lpstr>
      <vt:lpstr>Student Reports – Report Detail</vt:lpstr>
      <vt:lpstr>Student Reports – Skills Insight</vt:lpstr>
      <vt:lpstr>How Can I Improve My Academic Skills?</vt:lpstr>
      <vt:lpstr>What Can I Learn From My Answers?</vt:lpstr>
      <vt:lpstr>What Can I Learn From My Answers? (cont.)</vt:lpstr>
      <vt:lpstr>What is My AP Potential™?</vt:lpstr>
      <vt:lpstr>What is the National Merit® Scholarship Program?</vt:lpstr>
      <vt:lpstr>National Merit Semifinalist Cutoffs Class of 2021  </vt:lpstr>
      <vt:lpstr>What Are My Areas of Strength? What Skills Do I Need to Build?</vt:lpstr>
      <vt:lpstr>NATIONAL MERIT SELECTION PROCESS</vt:lpstr>
      <vt:lpstr>Student Report</vt:lpstr>
      <vt:lpstr>MyRoad™ Personality Explorer</vt:lpstr>
      <vt:lpstr>PowerPoint Presentation</vt:lpstr>
      <vt:lpstr>PowerPoint Presentation</vt:lpstr>
      <vt:lpstr>PowerPoint Presentation</vt:lpstr>
      <vt:lpstr>Personalized SAT® Practice through Khan Academy</vt:lpstr>
      <vt:lpstr>Currently Available on Khan</vt:lpstr>
      <vt:lpstr>Additional Prep</vt:lpstr>
      <vt:lpstr>Expanded Scholarship Opportunities</vt:lpstr>
      <vt:lpstr>Student Search Service®</vt:lpstr>
      <vt:lpstr>For More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lsveda</dc:creator>
  <cp:lastModifiedBy>Keitt, Micheal B Mr. CIV OSD/DoDEA-Pacific</cp:lastModifiedBy>
  <cp:revision>23</cp:revision>
  <dcterms:created xsi:type="dcterms:W3CDTF">2016-01-05T16:30:53Z</dcterms:created>
  <dcterms:modified xsi:type="dcterms:W3CDTF">2020-06-12T13:16:42Z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2015-09-23T00:00:00Z</vt:filetime>
  </property>
  <property fmtid="{D5CDD505-2E9C-101B-9397-08002B2CF9AE}" pid="3" name="LastSaved">
    <vt:filetime>2016-01-05T00:00:00Z</vt:filetime>
  </property>
</Properties>
</file>